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5"/>
  </p:notesMasterIdLst>
  <p:sldIdLst>
    <p:sldId id="1120" r:id="rId2"/>
    <p:sldId id="1121" r:id="rId3"/>
    <p:sldId id="1122" r:id="rId4"/>
    <p:sldId id="1119" r:id="rId5"/>
    <p:sldId id="1123" r:id="rId6"/>
    <p:sldId id="1124" r:id="rId7"/>
    <p:sldId id="1125" r:id="rId8"/>
    <p:sldId id="1126" r:id="rId9"/>
    <p:sldId id="1127" r:id="rId10"/>
    <p:sldId id="1161" r:id="rId11"/>
    <p:sldId id="1128" r:id="rId12"/>
    <p:sldId id="1129" r:id="rId13"/>
    <p:sldId id="1130" r:id="rId14"/>
    <p:sldId id="1131" r:id="rId15"/>
    <p:sldId id="1132" r:id="rId16"/>
    <p:sldId id="1133" r:id="rId17"/>
    <p:sldId id="1134" r:id="rId18"/>
    <p:sldId id="1135" r:id="rId19"/>
    <p:sldId id="1136" r:id="rId20"/>
    <p:sldId id="1137" r:id="rId21"/>
    <p:sldId id="1138" r:id="rId22"/>
    <p:sldId id="1139" r:id="rId23"/>
    <p:sldId id="1140" r:id="rId24"/>
    <p:sldId id="1142" r:id="rId25"/>
    <p:sldId id="1143" r:id="rId26"/>
    <p:sldId id="1144" r:id="rId27"/>
    <p:sldId id="1145" r:id="rId28"/>
    <p:sldId id="1146" r:id="rId29"/>
    <p:sldId id="1147" r:id="rId30"/>
    <p:sldId id="1148" r:id="rId31"/>
    <p:sldId id="1149" r:id="rId32"/>
    <p:sldId id="1150" r:id="rId33"/>
    <p:sldId id="1141" r:id="rId34"/>
    <p:sldId id="1151" r:id="rId35"/>
    <p:sldId id="1152" r:id="rId36"/>
    <p:sldId id="1159" r:id="rId37"/>
    <p:sldId id="1160" r:id="rId38"/>
    <p:sldId id="1153" r:id="rId39"/>
    <p:sldId id="1154" r:id="rId40"/>
    <p:sldId id="1155" r:id="rId41"/>
    <p:sldId id="1156" r:id="rId42"/>
    <p:sldId id="1157" r:id="rId43"/>
    <p:sldId id="1158" r:id="rId44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zonaTypeset FortDefiance" pitchFamily="2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zonaTypeset FortDefiance" pitchFamily="2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zonaTypeset FortDefiance" pitchFamily="2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zonaTypeset FortDefiance" pitchFamily="2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zonaTypeset FortDefiance" pitchFamily="2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1600" kern="1200">
        <a:solidFill>
          <a:schemeClr val="tx1"/>
        </a:solidFill>
        <a:latin typeface="ArizonaTypeset FortDefiance" pitchFamily="2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sz="1600" kern="1200">
        <a:solidFill>
          <a:schemeClr val="tx1"/>
        </a:solidFill>
        <a:latin typeface="ArizonaTypeset FortDefiance" pitchFamily="2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sz="1600" kern="1200">
        <a:solidFill>
          <a:schemeClr val="tx1"/>
        </a:solidFill>
        <a:latin typeface="ArizonaTypeset FortDefiance" pitchFamily="2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sz="1600" kern="1200">
        <a:solidFill>
          <a:schemeClr val="tx1"/>
        </a:solidFill>
        <a:latin typeface="ArizonaTypeset FortDefiance" pitchFamily="2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6633"/>
    <a:srgbClr val="A85400"/>
    <a:srgbClr val="F8F0E8"/>
    <a:srgbClr val="CC3300"/>
    <a:srgbClr val="DAB482"/>
    <a:srgbClr val="52330A"/>
    <a:srgbClr val="CFD0C2"/>
    <a:srgbClr val="CD9A5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preferSingleView="1">
    <p:restoredLeft sz="9989" autoAdjust="0"/>
    <p:restoredTop sz="94681" autoAdjust="0"/>
  </p:normalViewPr>
  <p:slideViewPr>
    <p:cSldViewPr snapToGrid="0" snapToObjects="1">
      <p:cViewPr varScale="1">
        <p:scale>
          <a:sx n="139" d="100"/>
          <a:sy n="139" d="100"/>
        </p:scale>
        <p:origin x="2508" y="8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-3736"/>
    </p:cViewPr>
  </p:sorterViewPr>
  <p:notesViewPr>
    <p:cSldViewPr snapToGrid="0" snapToObjects="1">
      <p:cViewPr varScale="1">
        <p:scale>
          <a:sx n="123" d="100"/>
          <a:sy n="123" d="100"/>
        </p:scale>
        <p:origin x="-2352" y="-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>
            <a:extLst>
              <a:ext uri="{FF2B5EF4-FFF2-40B4-BE49-F238E27FC236}">
                <a16:creationId xmlns:a16="http://schemas.microsoft.com/office/drawing/2014/main" id="{17E1028F-433C-4305-8EAF-6C4624DB7080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27651" name="Rectangle 3">
            <a:extLst>
              <a:ext uri="{FF2B5EF4-FFF2-40B4-BE49-F238E27FC236}">
                <a16:creationId xmlns:a16="http://schemas.microsoft.com/office/drawing/2014/main" id="{A1F3512E-5B89-4B34-B711-553749E1CB2B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2052" name="Rectangle 4">
            <a:extLst>
              <a:ext uri="{FF2B5EF4-FFF2-40B4-BE49-F238E27FC236}">
                <a16:creationId xmlns:a16="http://schemas.microsoft.com/office/drawing/2014/main" id="{BCB0247D-4C8E-4734-BFFB-351E07A5164A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7653" name="Rectangle 5">
            <a:extLst>
              <a:ext uri="{FF2B5EF4-FFF2-40B4-BE49-F238E27FC236}">
                <a16:creationId xmlns:a16="http://schemas.microsoft.com/office/drawing/2014/main" id="{58E000A4-9696-41BA-A4DC-B1CCF7EB7AE9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noProof="0"/>
              <a:t>Click to edit Master text styles</a:t>
            </a:r>
          </a:p>
          <a:p>
            <a:pPr lvl="1"/>
            <a:r>
              <a:rPr lang="en-US" altLang="en-US" noProof="0"/>
              <a:t>Second level</a:t>
            </a:r>
          </a:p>
          <a:p>
            <a:pPr lvl="2"/>
            <a:r>
              <a:rPr lang="en-US" altLang="en-US" noProof="0"/>
              <a:t>Third level</a:t>
            </a:r>
          </a:p>
          <a:p>
            <a:pPr lvl="3"/>
            <a:r>
              <a:rPr lang="en-US" altLang="en-US" noProof="0"/>
              <a:t>Fourth level</a:t>
            </a:r>
          </a:p>
          <a:p>
            <a:pPr lvl="4"/>
            <a:r>
              <a:rPr lang="en-US" altLang="en-US" noProof="0"/>
              <a:t>Fifth level</a:t>
            </a:r>
          </a:p>
        </p:txBody>
      </p:sp>
      <p:sp>
        <p:nvSpPr>
          <p:cNvPr id="27654" name="Rectangle 6">
            <a:extLst>
              <a:ext uri="{FF2B5EF4-FFF2-40B4-BE49-F238E27FC236}">
                <a16:creationId xmlns:a16="http://schemas.microsoft.com/office/drawing/2014/main" id="{424C9A50-38DC-486D-A2FD-784DE5EF30F4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27655" name="Rectangle 7">
            <a:extLst>
              <a:ext uri="{FF2B5EF4-FFF2-40B4-BE49-F238E27FC236}">
                <a16:creationId xmlns:a16="http://schemas.microsoft.com/office/drawing/2014/main" id="{D3EE3421-97E0-40B5-9805-8F10D745D84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7D1D1500-31B0-4DC6-914F-E48CA077FC4A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>
            <a:extLst>
              <a:ext uri="{FF2B5EF4-FFF2-40B4-BE49-F238E27FC236}">
                <a16:creationId xmlns:a16="http://schemas.microsoft.com/office/drawing/2014/main" id="{A262E7D3-D3D2-43E0-8938-7C0DFB49B4B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ArizonaTypeset FortDefiance" pitchFamily="2" charset="0"/>
                <a:cs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zonaTypeset FortDefiance" pitchFamily="2" charset="0"/>
                <a:cs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zonaTypeset FortDefiance" pitchFamily="2" charset="0"/>
                <a:cs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zonaTypeset FortDefiance" pitchFamily="2" charset="0"/>
                <a:cs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zonaTypeset FortDefiance" pitchFamily="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zonaTypeset FortDefiance" pitchFamily="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zonaTypeset FortDefiance" pitchFamily="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zonaTypeset FortDefiance" pitchFamily="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zonaTypeset FortDefiance" pitchFamily="2" charset="0"/>
                <a:cs typeface="Arial" panose="020B0604020202020204" pitchFamily="34" charset="0"/>
              </a:defRPr>
            </a:lvl9pPr>
          </a:lstStyle>
          <a:p>
            <a:fld id="{E95994A9-A290-4BF7-B656-E63BE317E9C6}" type="slidenum">
              <a:rPr lang="en-US" altLang="en-US" sz="1200" smtClean="0">
                <a:latin typeface="Arial" panose="020B0604020202020204" pitchFamily="34" charset="0"/>
              </a:rPr>
              <a:pPr/>
              <a:t>1</a:t>
            </a:fld>
            <a:endParaRPr lang="en-US" altLang="en-US" sz="1200" dirty="0">
              <a:latin typeface="Arial" panose="020B0604020202020204" pitchFamily="34" charset="0"/>
            </a:endParaRPr>
          </a:p>
        </p:txBody>
      </p:sp>
      <p:sp>
        <p:nvSpPr>
          <p:cNvPr id="73731" name="Rectangle 2">
            <a:extLst>
              <a:ext uri="{FF2B5EF4-FFF2-40B4-BE49-F238E27FC236}">
                <a16:creationId xmlns:a16="http://schemas.microsoft.com/office/drawing/2014/main" id="{11B61779-ECBD-47A2-8B7A-EFBAA356C32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2" name="Rectangle 3">
            <a:extLst>
              <a:ext uri="{FF2B5EF4-FFF2-40B4-BE49-F238E27FC236}">
                <a16:creationId xmlns:a16="http://schemas.microsoft.com/office/drawing/2014/main" id="{27388363-7D5B-47CF-89F9-2435F5B4DF8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0139939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>
            <a:extLst>
              <a:ext uri="{FF2B5EF4-FFF2-40B4-BE49-F238E27FC236}">
                <a16:creationId xmlns:a16="http://schemas.microsoft.com/office/drawing/2014/main" id="{A262E7D3-D3D2-43E0-8938-7C0DFB49B4B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ArizonaTypeset FortDefiance" pitchFamily="2" charset="0"/>
                <a:cs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zonaTypeset FortDefiance" pitchFamily="2" charset="0"/>
                <a:cs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zonaTypeset FortDefiance" pitchFamily="2" charset="0"/>
                <a:cs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zonaTypeset FortDefiance" pitchFamily="2" charset="0"/>
                <a:cs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zonaTypeset FortDefiance" pitchFamily="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zonaTypeset FortDefiance" pitchFamily="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zonaTypeset FortDefiance" pitchFamily="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zonaTypeset FortDefiance" pitchFamily="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zonaTypeset FortDefiance" pitchFamily="2" charset="0"/>
                <a:cs typeface="Arial" panose="020B0604020202020204" pitchFamily="34" charset="0"/>
              </a:defRPr>
            </a:lvl9pPr>
          </a:lstStyle>
          <a:p>
            <a:fld id="{E95994A9-A290-4BF7-B656-E63BE317E9C6}" type="slidenum">
              <a:rPr lang="en-US" altLang="en-US" sz="1200" smtClean="0">
                <a:latin typeface="Arial" panose="020B0604020202020204" pitchFamily="34" charset="0"/>
              </a:rPr>
              <a:pPr/>
              <a:t>10</a:t>
            </a:fld>
            <a:endParaRPr lang="en-US" altLang="en-US" sz="1200" dirty="0">
              <a:latin typeface="Arial" panose="020B0604020202020204" pitchFamily="34" charset="0"/>
            </a:endParaRPr>
          </a:p>
        </p:txBody>
      </p:sp>
      <p:sp>
        <p:nvSpPr>
          <p:cNvPr id="73731" name="Rectangle 2">
            <a:extLst>
              <a:ext uri="{FF2B5EF4-FFF2-40B4-BE49-F238E27FC236}">
                <a16:creationId xmlns:a16="http://schemas.microsoft.com/office/drawing/2014/main" id="{11B61779-ECBD-47A2-8B7A-EFBAA356C32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2" name="Rectangle 3">
            <a:extLst>
              <a:ext uri="{FF2B5EF4-FFF2-40B4-BE49-F238E27FC236}">
                <a16:creationId xmlns:a16="http://schemas.microsoft.com/office/drawing/2014/main" id="{27388363-7D5B-47CF-89F9-2435F5B4DF8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33979621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>
            <a:extLst>
              <a:ext uri="{FF2B5EF4-FFF2-40B4-BE49-F238E27FC236}">
                <a16:creationId xmlns:a16="http://schemas.microsoft.com/office/drawing/2014/main" id="{A262E7D3-D3D2-43E0-8938-7C0DFB49B4B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ArizonaTypeset FortDefiance" pitchFamily="2" charset="0"/>
                <a:cs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zonaTypeset FortDefiance" pitchFamily="2" charset="0"/>
                <a:cs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zonaTypeset FortDefiance" pitchFamily="2" charset="0"/>
                <a:cs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zonaTypeset FortDefiance" pitchFamily="2" charset="0"/>
                <a:cs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zonaTypeset FortDefiance" pitchFamily="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zonaTypeset FortDefiance" pitchFamily="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zonaTypeset FortDefiance" pitchFamily="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zonaTypeset FortDefiance" pitchFamily="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zonaTypeset FortDefiance" pitchFamily="2" charset="0"/>
                <a:cs typeface="Arial" panose="020B0604020202020204" pitchFamily="34" charset="0"/>
              </a:defRPr>
            </a:lvl9pPr>
          </a:lstStyle>
          <a:p>
            <a:fld id="{E95994A9-A290-4BF7-B656-E63BE317E9C6}" type="slidenum">
              <a:rPr lang="en-US" altLang="en-US" sz="1200" smtClean="0">
                <a:latin typeface="Arial" panose="020B0604020202020204" pitchFamily="34" charset="0"/>
              </a:rPr>
              <a:pPr/>
              <a:t>11</a:t>
            </a:fld>
            <a:endParaRPr lang="en-US" altLang="en-US" sz="1200" dirty="0">
              <a:latin typeface="Arial" panose="020B0604020202020204" pitchFamily="34" charset="0"/>
            </a:endParaRPr>
          </a:p>
        </p:txBody>
      </p:sp>
      <p:sp>
        <p:nvSpPr>
          <p:cNvPr id="73731" name="Rectangle 2">
            <a:extLst>
              <a:ext uri="{FF2B5EF4-FFF2-40B4-BE49-F238E27FC236}">
                <a16:creationId xmlns:a16="http://schemas.microsoft.com/office/drawing/2014/main" id="{11B61779-ECBD-47A2-8B7A-EFBAA356C32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2" name="Rectangle 3">
            <a:extLst>
              <a:ext uri="{FF2B5EF4-FFF2-40B4-BE49-F238E27FC236}">
                <a16:creationId xmlns:a16="http://schemas.microsoft.com/office/drawing/2014/main" id="{27388363-7D5B-47CF-89F9-2435F5B4DF8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2788327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>
            <a:extLst>
              <a:ext uri="{FF2B5EF4-FFF2-40B4-BE49-F238E27FC236}">
                <a16:creationId xmlns:a16="http://schemas.microsoft.com/office/drawing/2014/main" id="{A262E7D3-D3D2-43E0-8938-7C0DFB49B4B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ArizonaTypeset FortDefiance" pitchFamily="2" charset="0"/>
                <a:cs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zonaTypeset FortDefiance" pitchFamily="2" charset="0"/>
                <a:cs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zonaTypeset FortDefiance" pitchFamily="2" charset="0"/>
                <a:cs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zonaTypeset FortDefiance" pitchFamily="2" charset="0"/>
                <a:cs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zonaTypeset FortDefiance" pitchFamily="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zonaTypeset FortDefiance" pitchFamily="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zonaTypeset FortDefiance" pitchFamily="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zonaTypeset FortDefiance" pitchFamily="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zonaTypeset FortDefiance" pitchFamily="2" charset="0"/>
                <a:cs typeface="Arial" panose="020B0604020202020204" pitchFamily="34" charset="0"/>
              </a:defRPr>
            </a:lvl9pPr>
          </a:lstStyle>
          <a:p>
            <a:fld id="{E95994A9-A290-4BF7-B656-E63BE317E9C6}" type="slidenum">
              <a:rPr lang="en-US" altLang="en-US" sz="1200" smtClean="0">
                <a:latin typeface="Arial" panose="020B0604020202020204" pitchFamily="34" charset="0"/>
              </a:rPr>
              <a:pPr/>
              <a:t>12</a:t>
            </a:fld>
            <a:endParaRPr lang="en-US" altLang="en-US" sz="1200" dirty="0">
              <a:latin typeface="Arial" panose="020B0604020202020204" pitchFamily="34" charset="0"/>
            </a:endParaRPr>
          </a:p>
        </p:txBody>
      </p:sp>
      <p:sp>
        <p:nvSpPr>
          <p:cNvPr id="73731" name="Rectangle 2">
            <a:extLst>
              <a:ext uri="{FF2B5EF4-FFF2-40B4-BE49-F238E27FC236}">
                <a16:creationId xmlns:a16="http://schemas.microsoft.com/office/drawing/2014/main" id="{11B61779-ECBD-47A2-8B7A-EFBAA356C32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2" name="Rectangle 3">
            <a:extLst>
              <a:ext uri="{FF2B5EF4-FFF2-40B4-BE49-F238E27FC236}">
                <a16:creationId xmlns:a16="http://schemas.microsoft.com/office/drawing/2014/main" id="{27388363-7D5B-47CF-89F9-2435F5B4DF8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82685254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>
            <a:extLst>
              <a:ext uri="{FF2B5EF4-FFF2-40B4-BE49-F238E27FC236}">
                <a16:creationId xmlns:a16="http://schemas.microsoft.com/office/drawing/2014/main" id="{A262E7D3-D3D2-43E0-8938-7C0DFB49B4B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ArizonaTypeset FortDefiance" pitchFamily="2" charset="0"/>
                <a:cs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zonaTypeset FortDefiance" pitchFamily="2" charset="0"/>
                <a:cs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zonaTypeset FortDefiance" pitchFamily="2" charset="0"/>
                <a:cs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zonaTypeset FortDefiance" pitchFamily="2" charset="0"/>
                <a:cs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zonaTypeset FortDefiance" pitchFamily="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zonaTypeset FortDefiance" pitchFamily="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zonaTypeset FortDefiance" pitchFamily="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zonaTypeset FortDefiance" pitchFamily="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zonaTypeset FortDefiance" pitchFamily="2" charset="0"/>
                <a:cs typeface="Arial" panose="020B0604020202020204" pitchFamily="34" charset="0"/>
              </a:defRPr>
            </a:lvl9pPr>
          </a:lstStyle>
          <a:p>
            <a:fld id="{E95994A9-A290-4BF7-B656-E63BE317E9C6}" type="slidenum">
              <a:rPr lang="en-US" altLang="en-US" sz="1200" smtClean="0">
                <a:latin typeface="Arial" panose="020B0604020202020204" pitchFamily="34" charset="0"/>
              </a:rPr>
              <a:pPr/>
              <a:t>13</a:t>
            </a:fld>
            <a:endParaRPr lang="en-US" altLang="en-US" sz="1200" dirty="0">
              <a:latin typeface="Arial" panose="020B0604020202020204" pitchFamily="34" charset="0"/>
            </a:endParaRPr>
          </a:p>
        </p:txBody>
      </p:sp>
      <p:sp>
        <p:nvSpPr>
          <p:cNvPr id="73731" name="Rectangle 2">
            <a:extLst>
              <a:ext uri="{FF2B5EF4-FFF2-40B4-BE49-F238E27FC236}">
                <a16:creationId xmlns:a16="http://schemas.microsoft.com/office/drawing/2014/main" id="{11B61779-ECBD-47A2-8B7A-EFBAA356C32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2" name="Rectangle 3">
            <a:extLst>
              <a:ext uri="{FF2B5EF4-FFF2-40B4-BE49-F238E27FC236}">
                <a16:creationId xmlns:a16="http://schemas.microsoft.com/office/drawing/2014/main" id="{27388363-7D5B-47CF-89F9-2435F5B4DF8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80334400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>
            <a:extLst>
              <a:ext uri="{FF2B5EF4-FFF2-40B4-BE49-F238E27FC236}">
                <a16:creationId xmlns:a16="http://schemas.microsoft.com/office/drawing/2014/main" id="{A262E7D3-D3D2-43E0-8938-7C0DFB49B4B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ArizonaTypeset FortDefiance" pitchFamily="2" charset="0"/>
                <a:cs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zonaTypeset FortDefiance" pitchFamily="2" charset="0"/>
                <a:cs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zonaTypeset FortDefiance" pitchFamily="2" charset="0"/>
                <a:cs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zonaTypeset FortDefiance" pitchFamily="2" charset="0"/>
                <a:cs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zonaTypeset FortDefiance" pitchFamily="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zonaTypeset FortDefiance" pitchFamily="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zonaTypeset FortDefiance" pitchFamily="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zonaTypeset FortDefiance" pitchFamily="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zonaTypeset FortDefiance" pitchFamily="2" charset="0"/>
                <a:cs typeface="Arial" panose="020B0604020202020204" pitchFamily="34" charset="0"/>
              </a:defRPr>
            </a:lvl9pPr>
          </a:lstStyle>
          <a:p>
            <a:fld id="{E95994A9-A290-4BF7-B656-E63BE317E9C6}" type="slidenum">
              <a:rPr lang="en-US" altLang="en-US" sz="1200" smtClean="0">
                <a:latin typeface="Arial" panose="020B0604020202020204" pitchFamily="34" charset="0"/>
              </a:rPr>
              <a:pPr/>
              <a:t>14</a:t>
            </a:fld>
            <a:endParaRPr lang="en-US" altLang="en-US" sz="1200" dirty="0">
              <a:latin typeface="Arial" panose="020B0604020202020204" pitchFamily="34" charset="0"/>
            </a:endParaRPr>
          </a:p>
        </p:txBody>
      </p:sp>
      <p:sp>
        <p:nvSpPr>
          <p:cNvPr id="73731" name="Rectangle 2">
            <a:extLst>
              <a:ext uri="{FF2B5EF4-FFF2-40B4-BE49-F238E27FC236}">
                <a16:creationId xmlns:a16="http://schemas.microsoft.com/office/drawing/2014/main" id="{11B61779-ECBD-47A2-8B7A-EFBAA356C32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2" name="Rectangle 3">
            <a:extLst>
              <a:ext uri="{FF2B5EF4-FFF2-40B4-BE49-F238E27FC236}">
                <a16:creationId xmlns:a16="http://schemas.microsoft.com/office/drawing/2014/main" id="{27388363-7D5B-47CF-89F9-2435F5B4DF8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84521559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>
            <a:extLst>
              <a:ext uri="{FF2B5EF4-FFF2-40B4-BE49-F238E27FC236}">
                <a16:creationId xmlns:a16="http://schemas.microsoft.com/office/drawing/2014/main" id="{A262E7D3-D3D2-43E0-8938-7C0DFB49B4B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ArizonaTypeset FortDefiance" pitchFamily="2" charset="0"/>
                <a:cs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zonaTypeset FortDefiance" pitchFamily="2" charset="0"/>
                <a:cs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zonaTypeset FortDefiance" pitchFamily="2" charset="0"/>
                <a:cs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zonaTypeset FortDefiance" pitchFamily="2" charset="0"/>
                <a:cs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zonaTypeset FortDefiance" pitchFamily="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zonaTypeset FortDefiance" pitchFamily="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zonaTypeset FortDefiance" pitchFamily="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zonaTypeset FortDefiance" pitchFamily="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zonaTypeset FortDefiance" pitchFamily="2" charset="0"/>
                <a:cs typeface="Arial" panose="020B0604020202020204" pitchFamily="34" charset="0"/>
              </a:defRPr>
            </a:lvl9pPr>
          </a:lstStyle>
          <a:p>
            <a:fld id="{E95994A9-A290-4BF7-B656-E63BE317E9C6}" type="slidenum">
              <a:rPr lang="en-US" altLang="en-US" sz="1200" smtClean="0">
                <a:latin typeface="Arial" panose="020B0604020202020204" pitchFamily="34" charset="0"/>
              </a:rPr>
              <a:pPr/>
              <a:t>15</a:t>
            </a:fld>
            <a:endParaRPr lang="en-US" altLang="en-US" sz="1200" dirty="0">
              <a:latin typeface="Arial" panose="020B0604020202020204" pitchFamily="34" charset="0"/>
            </a:endParaRPr>
          </a:p>
        </p:txBody>
      </p:sp>
      <p:sp>
        <p:nvSpPr>
          <p:cNvPr id="73731" name="Rectangle 2">
            <a:extLst>
              <a:ext uri="{FF2B5EF4-FFF2-40B4-BE49-F238E27FC236}">
                <a16:creationId xmlns:a16="http://schemas.microsoft.com/office/drawing/2014/main" id="{11B61779-ECBD-47A2-8B7A-EFBAA356C32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2" name="Rectangle 3">
            <a:extLst>
              <a:ext uri="{FF2B5EF4-FFF2-40B4-BE49-F238E27FC236}">
                <a16:creationId xmlns:a16="http://schemas.microsoft.com/office/drawing/2014/main" id="{27388363-7D5B-47CF-89F9-2435F5B4DF8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51297904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>
            <a:extLst>
              <a:ext uri="{FF2B5EF4-FFF2-40B4-BE49-F238E27FC236}">
                <a16:creationId xmlns:a16="http://schemas.microsoft.com/office/drawing/2014/main" id="{A262E7D3-D3D2-43E0-8938-7C0DFB49B4B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ArizonaTypeset FortDefiance" pitchFamily="2" charset="0"/>
                <a:cs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zonaTypeset FortDefiance" pitchFamily="2" charset="0"/>
                <a:cs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zonaTypeset FortDefiance" pitchFamily="2" charset="0"/>
                <a:cs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zonaTypeset FortDefiance" pitchFamily="2" charset="0"/>
                <a:cs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zonaTypeset FortDefiance" pitchFamily="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zonaTypeset FortDefiance" pitchFamily="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zonaTypeset FortDefiance" pitchFamily="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zonaTypeset FortDefiance" pitchFamily="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zonaTypeset FortDefiance" pitchFamily="2" charset="0"/>
                <a:cs typeface="Arial" panose="020B0604020202020204" pitchFamily="34" charset="0"/>
              </a:defRPr>
            </a:lvl9pPr>
          </a:lstStyle>
          <a:p>
            <a:fld id="{E95994A9-A290-4BF7-B656-E63BE317E9C6}" type="slidenum">
              <a:rPr lang="en-US" altLang="en-US" sz="1200" smtClean="0">
                <a:latin typeface="Arial" panose="020B0604020202020204" pitchFamily="34" charset="0"/>
              </a:rPr>
              <a:pPr/>
              <a:t>16</a:t>
            </a:fld>
            <a:endParaRPr lang="en-US" altLang="en-US" sz="1200" dirty="0">
              <a:latin typeface="Arial" panose="020B0604020202020204" pitchFamily="34" charset="0"/>
            </a:endParaRPr>
          </a:p>
        </p:txBody>
      </p:sp>
      <p:sp>
        <p:nvSpPr>
          <p:cNvPr id="73731" name="Rectangle 2">
            <a:extLst>
              <a:ext uri="{FF2B5EF4-FFF2-40B4-BE49-F238E27FC236}">
                <a16:creationId xmlns:a16="http://schemas.microsoft.com/office/drawing/2014/main" id="{11B61779-ECBD-47A2-8B7A-EFBAA356C32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2" name="Rectangle 3">
            <a:extLst>
              <a:ext uri="{FF2B5EF4-FFF2-40B4-BE49-F238E27FC236}">
                <a16:creationId xmlns:a16="http://schemas.microsoft.com/office/drawing/2014/main" id="{27388363-7D5B-47CF-89F9-2435F5B4DF8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77319196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>
            <a:extLst>
              <a:ext uri="{FF2B5EF4-FFF2-40B4-BE49-F238E27FC236}">
                <a16:creationId xmlns:a16="http://schemas.microsoft.com/office/drawing/2014/main" id="{A262E7D3-D3D2-43E0-8938-7C0DFB49B4B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ArizonaTypeset FortDefiance" pitchFamily="2" charset="0"/>
                <a:cs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zonaTypeset FortDefiance" pitchFamily="2" charset="0"/>
                <a:cs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zonaTypeset FortDefiance" pitchFamily="2" charset="0"/>
                <a:cs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zonaTypeset FortDefiance" pitchFamily="2" charset="0"/>
                <a:cs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zonaTypeset FortDefiance" pitchFamily="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zonaTypeset FortDefiance" pitchFamily="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zonaTypeset FortDefiance" pitchFamily="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zonaTypeset FortDefiance" pitchFamily="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zonaTypeset FortDefiance" pitchFamily="2" charset="0"/>
                <a:cs typeface="Arial" panose="020B0604020202020204" pitchFamily="34" charset="0"/>
              </a:defRPr>
            </a:lvl9pPr>
          </a:lstStyle>
          <a:p>
            <a:fld id="{E95994A9-A290-4BF7-B656-E63BE317E9C6}" type="slidenum">
              <a:rPr lang="en-US" altLang="en-US" sz="1200" smtClean="0">
                <a:latin typeface="Arial" panose="020B0604020202020204" pitchFamily="34" charset="0"/>
              </a:rPr>
              <a:pPr/>
              <a:t>17</a:t>
            </a:fld>
            <a:endParaRPr lang="en-US" altLang="en-US" sz="1200" dirty="0">
              <a:latin typeface="Arial" panose="020B0604020202020204" pitchFamily="34" charset="0"/>
            </a:endParaRPr>
          </a:p>
        </p:txBody>
      </p:sp>
      <p:sp>
        <p:nvSpPr>
          <p:cNvPr id="73731" name="Rectangle 2">
            <a:extLst>
              <a:ext uri="{FF2B5EF4-FFF2-40B4-BE49-F238E27FC236}">
                <a16:creationId xmlns:a16="http://schemas.microsoft.com/office/drawing/2014/main" id="{11B61779-ECBD-47A2-8B7A-EFBAA356C32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2" name="Rectangle 3">
            <a:extLst>
              <a:ext uri="{FF2B5EF4-FFF2-40B4-BE49-F238E27FC236}">
                <a16:creationId xmlns:a16="http://schemas.microsoft.com/office/drawing/2014/main" id="{27388363-7D5B-47CF-89F9-2435F5B4DF8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04798921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>
            <a:extLst>
              <a:ext uri="{FF2B5EF4-FFF2-40B4-BE49-F238E27FC236}">
                <a16:creationId xmlns:a16="http://schemas.microsoft.com/office/drawing/2014/main" id="{A262E7D3-D3D2-43E0-8938-7C0DFB49B4B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ArizonaTypeset FortDefiance" pitchFamily="2" charset="0"/>
                <a:cs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zonaTypeset FortDefiance" pitchFamily="2" charset="0"/>
                <a:cs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zonaTypeset FortDefiance" pitchFamily="2" charset="0"/>
                <a:cs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zonaTypeset FortDefiance" pitchFamily="2" charset="0"/>
                <a:cs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zonaTypeset FortDefiance" pitchFamily="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zonaTypeset FortDefiance" pitchFamily="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zonaTypeset FortDefiance" pitchFamily="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zonaTypeset FortDefiance" pitchFamily="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zonaTypeset FortDefiance" pitchFamily="2" charset="0"/>
                <a:cs typeface="Arial" panose="020B0604020202020204" pitchFamily="34" charset="0"/>
              </a:defRPr>
            </a:lvl9pPr>
          </a:lstStyle>
          <a:p>
            <a:fld id="{E95994A9-A290-4BF7-B656-E63BE317E9C6}" type="slidenum">
              <a:rPr lang="en-US" altLang="en-US" sz="1200" smtClean="0">
                <a:latin typeface="Arial" panose="020B0604020202020204" pitchFamily="34" charset="0"/>
              </a:rPr>
              <a:pPr/>
              <a:t>18</a:t>
            </a:fld>
            <a:endParaRPr lang="en-US" altLang="en-US" sz="1200" dirty="0">
              <a:latin typeface="Arial" panose="020B0604020202020204" pitchFamily="34" charset="0"/>
            </a:endParaRPr>
          </a:p>
        </p:txBody>
      </p:sp>
      <p:sp>
        <p:nvSpPr>
          <p:cNvPr id="73731" name="Rectangle 2">
            <a:extLst>
              <a:ext uri="{FF2B5EF4-FFF2-40B4-BE49-F238E27FC236}">
                <a16:creationId xmlns:a16="http://schemas.microsoft.com/office/drawing/2014/main" id="{11B61779-ECBD-47A2-8B7A-EFBAA356C32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2" name="Rectangle 3">
            <a:extLst>
              <a:ext uri="{FF2B5EF4-FFF2-40B4-BE49-F238E27FC236}">
                <a16:creationId xmlns:a16="http://schemas.microsoft.com/office/drawing/2014/main" id="{27388363-7D5B-47CF-89F9-2435F5B4DF8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489520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>
            <a:extLst>
              <a:ext uri="{FF2B5EF4-FFF2-40B4-BE49-F238E27FC236}">
                <a16:creationId xmlns:a16="http://schemas.microsoft.com/office/drawing/2014/main" id="{A262E7D3-D3D2-43E0-8938-7C0DFB49B4B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ArizonaTypeset FortDefiance" pitchFamily="2" charset="0"/>
                <a:cs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zonaTypeset FortDefiance" pitchFamily="2" charset="0"/>
                <a:cs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zonaTypeset FortDefiance" pitchFamily="2" charset="0"/>
                <a:cs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zonaTypeset FortDefiance" pitchFamily="2" charset="0"/>
                <a:cs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zonaTypeset FortDefiance" pitchFamily="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zonaTypeset FortDefiance" pitchFamily="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zonaTypeset FortDefiance" pitchFamily="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zonaTypeset FortDefiance" pitchFamily="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zonaTypeset FortDefiance" pitchFamily="2" charset="0"/>
                <a:cs typeface="Arial" panose="020B0604020202020204" pitchFamily="34" charset="0"/>
              </a:defRPr>
            </a:lvl9pPr>
          </a:lstStyle>
          <a:p>
            <a:fld id="{E95994A9-A290-4BF7-B656-E63BE317E9C6}" type="slidenum">
              <a:rPr lang="en-US" altLang="en-US" sz="1200" smtClean="0">
                <a:latin typeface="Arial" panose="020B0604020202020204" pitchFamily="34" charset="0"/>
              </a:rPr>
              <a:pPr/>
              <a:t>19</a:t>
            </a:fld>
            <a:endParaRPr lang="en-US" altLang="en-US" sz="1200" dirty="0">
              <a:latin typeface="Arial" panose="020B0604020202020204" pitchFamily="34" charset="0"/>
            </a:endParaRPr>
          </a:p>
        </p:txBody>
      </p:sp>
      <p:sp>
        <p:nvSpPr>
          <p:cNvPr id="73731" name="Rectangle 2">
            <a:extLst>
              <a:ext uri="{FF2B5EF4-FFF2-40B4-BE49-F238E27FC236}">
                <a16:creationId xmlns:a16="http://schemas.microsoft.com/office/drawing/2014/main" id="{11B61779-ECBD-47A2-8B7A-EFBAA356C32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2" name="Rectangle 3">
            <a:extLst>
              <a:ext uri="{FF2B5EF4-FFF2-40B4-BE49-F238E27FC236}">
                <a16:creationId xmlns:a16="http://schemas.microsoft.com/office/drawing/2014/main" id="{27388363-7D5B-47CF-89F9-2435F5B4DF8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1872640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>
            <a:extLst>
              <a:ext uri="{FF2B5EF4-FFF2-40B4-BE49-F238E27FC236}">
                <a16:creationId xmlns:a16="http://schemas.microsoft.com/office/drawing/2014/main" id="{A262E7D3-D3D2-43E0-8938-7C0DFB49B4B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ArizonaTypeset FortDefiance" pitchFamily="2" charset="0"/>
                <a:cs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zonaTypeset FortDefiance" pitchFamily="2" charset="0"/>
                <a:cs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zonaTypeset FortDefiance" pitchFamily="2" charset="0"/>
                <a:cs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zonaTypeset FortDefiance" pitchFamily="2" charset="0"/>
                <a:cs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zonaTypeset FortDefiance" pitchFamily="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zonaTypeset FortDefiance" pitchFamily="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zonaTypeset FortDefiance" pitchFamily="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zonaTypeset FortDefiance" pitchFamily="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zonaTypeset FortDefiance" pitchFamily="2" charset="0"/>
                <a:cs typeface="Arial" panose="020B0604020202020204" pitchFamily="34" charset="0"/>
              </a:defRPr>
            </a:lvl9pPr>
          </a:lstStyle>
          <a:p>
            <a:fld id="{E95994A9-A290-4BF7-B656-E63BE317E9C6}" type="slidenum">
              <a:rPr lang="en-US" altLang="en-US" sz="1200" smtClean="0">
                <a:latin typeface="Arial" panose="020B0604020202020204" pitchFamily="34" charset="0"/>
              </a:rPr>
              <a:pPr/>
              <a:t>2</a:t>
            </a:fld>
            <a:endParaRPr lang="en-US" altLang="en-US" sz="1200" dirty="0">
              <a:latin typeface="Arial" panose="020B0604020202020204" pitchFamily="34" charset="0"/>
            </a:endParaRPr>
          </a:p>
        </p:txBody>
      </p:sp>
      <p:sp>
        <p:nvSpPr>
          <p:cNvPr id="73731" name="Rectangle 2">
            <a:extLst>
              <a:ext uri="{FF2B5EF4-FFF2-40B4-BE49-F238E27FC236}">
                <a16:creationId xmlns:a16="http://schemas.microsoft.com/office/drawing/2014/main" id="{11B61779-ECBD-47A2-8B7A-EFBAA356C32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2" name="Rectangle 3">
            <a:extLst>
              <a:ext uri="{FF2B5EF4-FFF2-40B4-BE49-F238E27FC236}">
                <a16:creationId xmlns:a16="http://schemas.microsoft.com/office/drawing/2014/main" id="{27388363-7D5B-47CF-89F9-2435F5B4DF8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28511064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>
            <a:extLst>
              <a:ext uri="{FF2B5EF4-FFF2-40B4-BE49-F238E27FC236}">
                <a16:creationId xmlns:a16="http://schemas.microsoft.com/office/drawing/2014/main" id="{A262E7D3-D3D2-43E0-8938-7C0DFB49B4B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ArizonaTypeset FortDefiance" pitchFamily="2" charset="0"/>
                <a:cs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zonaTypeset FortDefiance" pitchFamily="2" charset="0"/>
                <a:cs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zonaTypeset FortDefiance" pitchFamily="2" charset="0"/>
                <a:cs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zonaTypeset FortDefiance" pitchFamily="2" charset="0"/>
                <a:cs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zonaTypeset FortDefiance" pitchFamily="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zonaTypeset FortDefiance" pitchFamily="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zonaTypeset FortDefiance" pitchFamily="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zonaTypeset FortDefiance" pitchFamily="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zonaTypeset FortDefiance" pitchFamily="2" charset="0"/>
                <a:cs typeface="Arial" panose="020B0604020202020204" pitchFamily="34" charset="0"/>
              </a:defRPr>
            </a:lvl9pPr>
          </a:lstStyle>
          <a:p>
            <a:fld id="{E95994A9-A290-4BF7-B656-E63BE317E9C6}" type="slidenum">
              <a:rPr lang="en-US" altLang="en-US" sz="1200" smtClean="0">
                <a:latin typeface="Arial" panose="020B0604020202020204" pitchFamily="34" charset="0"/>
              </a:rPr>
              <a:pPr/>
              <a:t>20</a:t>
            </a:fld>
            <a:endParaRPr lang="en-US" altLang="en-US" sz="1200" dirty="0">
              <a:latin typeface="Arial" panose="020B0604020202020204" pitchFamily="34" charset="0"/>
            </a:endParaRPr>
          </a:p>
        </p:txBody>
      </p:sp>
      <p:sp>
        <p:nvSpPr>
          <p:cNvPr id="73731" name="Rectangle 2">
            <a:extLst>
              <a:ext uri="{FF2B5EF4-FFF2-40B4-BE49-F238E27FC236}">
                <a16:creationId xmlns:a16="http://schemas.microsoft.com/office/drawing/2014/main" id="{11B61779-ECBD-47A2-8B7A-EFBAA356C32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2" name="Rectangle 3">
            <a:extLst>
              <a:ext uri="{FF2B5EF4-FFF2-40B4-BE49-F238E27FC236}">
                <a16:creationId xmlns:a16="http://schemas.microsoft.com/office/drawing/2014/main" id="{27388363-7D5B-47CF-89F9-2435F5B4DF8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8793979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>
            <a:extLst>
              <a:ext uri="{FF2B5EF4-FFF2-40B4-BE49-F238E27FC236}">
                <a16:creationId xmlns:a16="http://schemas.microsoft.com/office/drawing/2014/main" id="{A262E7D3-D3D2-43E0-8938-7C0DFB49B4B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ArizonaTypeset FortDefiance" pitchFamily="2" charset="0"/>
                <a:cs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zonaTypeset FortDefiance" pitchFamily="2" charset="0"/>
                <a:cs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zonaTypeset FortDefiance" pitchFamily="2" charset="0"/>
                <a:cs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zonaTypeset FortDefiance" pitchFamily="2" charset="0"/>
                <a:cs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zonaTypeset FortDefiance" pitchFamily="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zonaTypeset FortDefiance" pitchFamily="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zonaTypeset FortDefiance" pitchFamily="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zonaTypeset FortDefiance" pitchFamily="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zonaTypeset FortDefiance" pitchFamily="2" charset="0"/>
                <a:cs typeface="Arial" panose="020B0604020202020204" pitchFamily="34" charset="0"/>
              </a:defRPr>
            </a:lvl9pPr>
          </a:lstStyle>
          <a:p>
            <a:fld id="{E95994A9-A290-4BF7-B656-E63BE317E9C6}" type="slidenum">
              <a:rPr lang="en-US" altLang="en-US" sz="1200" smtClean="0">
                <a:latin typeface="Arial" panose="020B0604020202020204" pitchFamily="34" charset="0"/>
              </a:rPr>
              <a:pPr/>
              <a:t>21</a:t>
            </a:fld>
            <a:endParaRPr lang="en-US" altLang="en-US" sz="1200" dirty="0">
              <a:latin typeface="Arial" panose="020B0604020202020204" pitchFamily="34" charset="0"/>
            </a:endParaRPr>
          </a:p>
        </p:txBody>
      </p:sp>
      <p:sp>
        <p:nvSpPr>
          <p:cNvPr id="73731" name="Rectangle 2">
            <a:extLst>
              <a:ext uri="{FF2B5EF4-FFF2-40B4-BE49-F238E27FC236}">
                <a16:creationId xmlns:a16="http://schemas.microsoft.com/office/drawing/2014/main" id="{11B61779-ECBD-47A2-8B7A-EFBAA356C32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2" name="Rectangle 3">
            <a:extLst>
              <a:ext uri="{FF2B5EF4-FFF2-40B4-BE49-F238E27FC236}">
                <a16:creationId xmlns:a16="http://schemas.microsoft.com/office/drawing/2014/main" id="{27388363-7D5B-47CF-89F9-2435F5B4DF8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30403638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>
            <a:extLst>
              <a:ext uri="{FF2B5EF4-FFF2-40B4-BE49-F238E27FC236}">
                <a16:creationId xmlns:a16="http://schemas.microsoft.com/office/drawing/2014/main" id="{A262E7D3-D3D2-43E0-8938-7C0DFB49B4B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ArizonaTypeset FortDefiance" pitchFamily="2" charset="0"/>
                <a:cs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zonaTypeset FortDefiance" pitchFamily="2" charset="0"/>
                <a:cs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zonaTypeset FortDefiance" pitchFamily="2" charset="0"/>
                <a:cs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zonaTypeset FortDefiance" pitchFamily="2" charset="0"/>
                <a:cs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zonaTypeset FortDefiance" pitchFamily="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zonaTypeset FortDefiance" pitchFamily="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zonaTypeset FortDefiance" pitchFamily="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zonaTypeset FortDefiance" pitchFamily="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zonaTypeset FortDefiance" pitchFamily="2" charset="0"/>
                <a:cs typeface="Arial" panose="020B0604020202020204" pitchFamily="34" charset="0"/>
              </a:defRPr>
            </a:lvl9pPr>
          </a:lstStyle>
          <a:p>
            <a:fld id="{E95994A9-A290-4BF7-B656-E63BE317E9C6}" type="slidenum">
              <a:rPr lang="en-US" altLang="en-US" sz="1200" smtClean="0">
                <a:latin typeface="Arial" panose="020B0604020202020204" pitchFamily="34" charset="0"/>
              </a:rPr>
              <a:pPr/>
              <a:t>22</a:t>
            </a:fld>
            <a:endParaRPr lang="en-US" altLang="en-US" sz="1200" dirty="0">
              <a:latin typeface="Arial" panose="020B0604020202020204" pitchFamily="34" charset="0"/>
            </a:endParaRPr>
          </a:p>
        </p:txBody>
      </p:sp>
      <p:sp>
        <p:nvSpPr>
          <p:cNvPr id="73731" name="Rectangle 2">
            <a:extLst>
              <a:ext uri="{FF2B5EF4-FFF2-40B4-BE49-F238E27FC236}">
                <a16:creationId xmlns:a16="http://schemas.microsoft.com/office/drawing/2014/main" id="{11B61779-ECBD-47A2-8B7A-EFBAA356C32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2" name="Rectangle 3">
            <a:extLst>
              <a:ext uri="{FF2B5EF4-FFF2-40B4-BE49-F238E27FC236}">
                <a16:creationId xmlns:a16="http://schemas.microsoft.com/office/drawing/2014/main" id="{27388363-7D5B-47CF-89F9-2435F5B4DF8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02134171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>
            <a:extLst>
              <a:ext uri="{FF2B5EF4-FFF2-40B4-BE49-F238E27FC236}">
                <a16:creationId xmlns:a16="http://schemas.microsoft.com/office/drawing/2014/main" id="{A262E7D3-D3D2-43E0-8938-7C0DFB49B4B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ArizonaTypeset FortDefiance" pitchFamily="2" charset="0"/>
                <a:cs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zonaTypeset FortDefiance" pitchFamily="2" charset="0"/>
                <a:cs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zonaTypeset FortDefiance" pitchFamily="2" charset="0"/>
                <a:cs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zonaTypeset FortDefiance" pitchFamily="2" charset="0"/>
                <a:cs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zonaTypeset FortDefiance" pitchFamily="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zonaTypeset FortDefiance" pitchFamily="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zonaTypeset FortDefiance" pitchFamily="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zonaTypeset FortDefiance" pitchFamily="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zonaTypeset FortDefiance" pitchFamily="2" charset="0"/>
                <a:cs typeface="Arial" panose="020B0604020202020204" pitchFamily="34" charset="0"/>
              </a:defRPr>
            </a:lvl9pPr>
          </a:lstStyle>
          <a:p>
            <a:fld id="{E95994A9-A290-4BF7-B656-E63BE317E9C6}" type="slidenum">
              <a:rPr lang="en-US" altLang="en-US" sz="1200" smtClean="0">
                <a:latin typeface="Arial" panose="020B0604020202020204" pitchFamily="34" charset="0"/>
              </a:rPr>
              <a:pPr/>
              <a:t>23</a:t>
            </a:fld>
            <a:endParaRPr lang="en-US" altLang="en-US" sz="1200" dirty="0">
              <a:latin typeface="Arial" panose="020B0604020202020204" pitchFamily="34" charset="0"/>
            </a:endParaRPr>
          </a:p>
        </p:txBody>
      </p:sp>
      <p:sp>
        <p:nvSpPr>
          <p:cNvPr id="73731" name="Rectangle 2">
            <a:extLst>
              <a:ext uri="{FF2B5EF4-FFF2-40B4-BE49-F238E27FC236}">
                <a16:creationId xmlns:a16="http://schemas.microsoft.com/office/drawing/2014/main" id="{11B61779-ECBD-47A2-8B7A-EFBAA356C32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2" name="Rectangle 3">
            <a:extLst>
              <a:ext uri="{FF2B5EF4-FFF2-40B4-BE49-F238E27FC236}">
                <a16:creationId xmlns:a16="http://schemas.microsoft.com/office/drawing/2014/main" id="{27388363-7D5B-47CF-89F9-2435F5B4DF8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68597529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>
            <a:extLst>
              <a:ext uri="{FF2B5EF4-FFF2-40B4-BE49-F238E27FC236}">
                <a16:creationId xmlns:a16="http://schemas.microsoft.com/office/drawing/2014/main" id="{A262E7D3-D3D2-43E0-8938-7C0DFB49B4B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ArizonaTypeset FortDefiance" pitchFamily="2" charset="0"/>
                <a:cs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zonaTypeset FortDefiance" pitchFamily="2" charset="0"/>
                <a:cs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zonaTypeset FortDefiance" pitchFamily="2" charset="0"/>
                <a:cs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zonaTypeset FortDefiance" pitchFamily="2" charset="0"/>
                <a:cs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zonaTypeset FortDefiance" pitchFamily="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zonaTypeset FortDefiance" pitchFamily="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zonaTypeset FortDefiance" pitchFamily="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zonaTypeset FortDefiance" pitchFamily="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zonaTypeset FortDefiance" pitchFamily="2" charset="0"/>
                <a:cs typeface="Arial" panose="020B0604020202020204" pitchFamily="34" charset="0"/>
              </a:defRPr>
            </a:lvl9pPr>
          </a:lstStyle>
          <a:p>
            <a:fld id="{E95994A9-A290-4BF7-B656-E63BE317E9C6}" type="slidenum">
              <a:rPr lang="en-US" altLang="en-US" sz="1200" smtClean="0">
                <a:latin typeface="Arial" panose="020B0604020202020204" pitchFamily="34" charset="0"/>
              </a:rPr>
              <a:pPr/>
              <a:t>24</a:t>
            </a:fld>
            <a:endParaRPr lang="en-US" altLang="en-US" sz="1200" dirty="0">
              <a:latin typeface="Arial" panose="020B0604020202020204" pitchFamily="34" charset="0"/>
            </a:endParaRPr>
          </a:p>
        </p:txBody>
      </p:sp>
      <p:sp>
        <p:nvSpPr>
          <p:cNvPr id="73731" name="Rectangle 2">
            <a:extLst>
              <a:ext uri="{FF2B5EF4-FFF2-40B4-BE49-F238E27FC236}">
                <a16:creationId xmlns:a16="http://schemas.microsoft.com/office/drawing/2014/main" id="{11B61779-ECBD-47A2-8B7A-EFBAA356C32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2" name="Rectangle 3">
            <a:extLst>
              <a:ext uri="{FF2B5EF4-FFF2-40B4-BE49-F238E27FC236}">
                <a16:creationId xmlns:a16="http://schemas.microsoft.com/office/drawing/2014/main" id="{27388363-7D5B-47CF-89F9-2435F5B4DF8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12091232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>
            <a:extLst>
              <a:ext uri="{FF2B5EF4-FFF2-40B4-BE49-F238E27FC236}">
                <a16:creationId xmlns:a16="http://schemas.microsoft.com/office/drawing/2014/main" id="{A262E7D3-D3D2-43E0-8938-7C0DFB49B4B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ArizonaTypeset FortDefiance" pitchFamily="2" charset="0"/>
                <a:cs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zonaTypeset FortDefiance" pitchFamily="2" charset="0"/>
                <a:cs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zonaTypeset FortDefiance" pitchFamily="2" charset="0"/>
                <a:cs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zonaTypeset FortDefiance" pitchFamily="2" charset="0"/>
                <a:cs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zonaTypeset FortDefiance" pitchFamily="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zonaTypeset FortDefiance" pitchFamily="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zonaTypeset FortDefiance" pitchFamily="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zonaTypeset FortDefiance" pitchFamily="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zonaTypeset FortDefiance" pitchFamily="2" charset="0"/>
                <a:cs typeface="Arial" panose="020B0604020202020204" pitchFamily="34" charset="0"/>
              </a:defRPr>
            </a:lvl9pPr>
          </a:lstStyle>
          <a:p>
            <a:fld id="{E95994A9-A290-4BF7-B656-E63BE317E9C6}" type="slidenum">
              <a:rPr lang="en-US" altLang="en-US" sz="1200" smtClean="0">
                <a:latin typeface="Arial" panose="020B0604020202020204" pitchFamily="34" charset="0"/>
              </a:rPr>
              <a:pPr/>
              <a:t>25</a:t>
            </a:fld>
            <a:endParaRPr lang="en-US" altLang="en-US" sz="1200" dirty="0">
              <a:latin typeface="Arial" panose="020B0604020202020204" pitchFamily="34" charset="0"/>
            </a:endParaRPr>
          </a:p>
        </p:txBody>
      </p:sp>
      <p:sp>
        <p:nvSpPr>
          <p:cNvPr id="73731" name="Rectangle 2">
            <a:extLst>
              <a:ext uri="{FF2B5EF4-FFF2-40B4-BE49-F238E27FC236}">
                <a16:creationId xmlns:a16="http://schemas.microsoft.com/office/drawing/2014/main" id="{11B61779-ECBD-47A2-8B7A-EFBAA356C32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2" name="Rectangle 3">
            <a:extLst>
              <a:ext uri="{FF2B5EF4-FFF2-40B4-BE49-F238E27FC236}">
                <a16:creationId xmlns:a16="http://schemas.microsoft.com/office/drawing/2014/main" id="{27388363-7D5B-47CF-89F9-2435F5B4DF8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543251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>
            <a:extLst>
              <a:ext uri="{FF2B5EF4-FFF2-40B4-BE49-F238E27FC236}">
                <a16:creationId xmlns:a16="http://schemas.microsoft.com/office/drawing/2014/main" id="{A262E7D3-D3D2-43E0-8938-7C0DFB49B4B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ArizonaTypeset FortDefiance" pitchFamily="2" charset="0"/>
                <a:cs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zonaTypeset FortDefiance" pitchFamily="2" charset="0"/>
                <a:cs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zonaTypeset FortDefiance" pitchFamily="2" charset="0"/>
                <a:cs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zonaTypeset FortDefiance" pitchFamily="2" charset="0"/>
                <a:cs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zonaTypeset FortDefiance" pitchFamily="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zonaTypeset FortDefiance" pitchFamily="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zonaTypeset FortDefiance" pitchFamily="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zonaTypeset FortDefiance" pitchFamily="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zonaTypeset FortDefiance" pitchFamily="2" charset="0"/>
                <a:cs typeface="Arial" panose="020B0604020202020204" pitchFamily="34" charset="0"/>
              </a:defRPr>
            </a:lvl9pPr>
          </a:lstStyle>
          <a:p>
            <a:fld id="{E95994A9-A290-4BF7-B656-E63BE317E9C6}" type="slidenum">
              <a:rPr lang="en-US" altLang="en-US" sz="1200" smtClean="0">
                <a:latin typeface="Arial" panose="020B0604020202020204" pitchFamily="34" charset="0"/>
              </a:rPr>
              <a:pPr/>
              <a:t>26</a:t>
            </a:fld>
            <a:endParaRPr lang="en-US" altLang="en-US" sz="1200" dirty="0">
              <a:latin typeface="Arial" panose="020B0604020202020204" pitchFamily="34" charset="0"/>
            </a:endParaRPr>
          </a:p>
        </p:txBody>
      </p:sp>
      <p:sp>
        <p:nvSpPr>
          <p:cNvPr id="73731" name="Rectangle 2">
            <a:extLst>
              <a:ext uri="{FF2B5EF4-FFF2-40B4-BE49-F238E27FC236}">
                <a16:creationId xmlns:a16="http://schemas.microsoft.com/office/drawing/2014/main" id="{11B61779-ECBD-47A2-8B7A-EFBAA356C32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2" name="Rectangle 3">
            <a:extLst>
              <a:ext uri="{FF2B5EF4-FFF2-40B4-BE49-F238E27FC236}">
                <a16:creationId xmlns:a16="http://schemas.microsoft.com/office/drawing/2014/main" id="{27388363-7D5B-47CF-89F9-2435F5B4DF8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66411427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>
            <a:extLst>
              <a:ext uri="{FF2B5EF4-FFF2-40B4-BE49-F238E27FC236}">
                <a16:creationId xmlns:a16="http://schemas.microsoft.com/office/drawing/2014/main" id="{A262E7D3-D3D2-43E0-8938-7C0DFB49B4B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ArizonaTypeset FortDefiance" pitchFamily="2" charset="0"/>
                <a:cs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zonaTypeset FortDefiance" pitchFamily="2" charset="0"/>
                <a:cs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zonaTypeset FortDefiance" pitchFamily="2" charset="0"/>
                <a:cs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zonaTypeset FortDefiance" pitchFamily="2" charset="0"/>
                <a:cs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zonaTypeset FortDefiance" pitchFamily="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zonaTypeset FortDefiance" pitchFamily="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zonaTypeset FortDefiance" pitchFamily="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zonaTypeset FortDefiance" pitchFamily="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zonaTypeset FortDefiance" pitchFamily="2" charset="0"/>
                <a:cs typeface="Arial" panose="020B0604020202020204" pitchFamily="34" charset="0"/>
              </a:defRPr>
            </a:lvl9pPr>
          </a:lstStyle>
          <a:p>
            <a:fld id="{E95994A9-A290-4BF7-B656-E63BE317E9C6}" type="slidenum">
              <a:rPr lang="en-US" altLang="en-US" sz="1200" smtClean="0">
                <a:latin typeface="Arial" panose="020B0604020202020204" pitchFamily="34" charset="0"/>
              </a:rPr>
              <a:pPr/>
              <a:t>27</a:t>
            </a:fld>
            <a:endParaRPr lang="en-US" altLang="en-US" sz="1200" dirty="0">
              <a:latin typeface="Arial" panose="020B0604020202020204" pitchFamily="34" charset="0"/>
            </a:endParaRPr>
          </a:p>
        </p:txBody>
      </p:sp>
      <p:sp>
        <p:nvSpPr>
          <p:cNvPr id="73731" name="Rectangle 2">
            <a:extLst>
              <a:ext uri="{FF2B5EF4-FFF2-40B4-BE49-F238E27FC236}">
                <a16:creationId xmlns:a16="http://schemas.microsoft.com/office/drawing/2014/main" id="{11B61779-ECBD-47A2-8B7A-EFBAA356C32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2" name="Rectangle 3">
            <a:extLst>
              <a:ext uri="{FF2B5EF4-FFF2-40B4-BE49-F238E27FC236}">
                <a16:creationId xmlns:a16="http://schemas.microsoft.com/office/drawing/2014/main" id="{27388363-7D5B-47CF-89F9-2435F5B4DF8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64260717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>
            <a:extLst>
              <a:ext uri="{FF2B5EF4-FFF2-40B4-BE49-F238E27FC236}">
                <a16:creationId xmlns:a16="http://schemas.microsoft.com/office/drawing/2014/main" id="{A262E7D3-D3D2-43E0-8938-7C0DFB49B4B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ArizonaTypeset FortDefiance" pitchFamily="2" charset="0"/>
                <a:cs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zonaTypeset FortDefiance" pitchFamily="2" charset="0"/>
                <a:cs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zonaTypeset FortDefiance" pitchFamily="2" charset="0"/>
                <a:cs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zonaTypeset FortDefiance" pitchFamily="2" charset="0"/>
                <a:cs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zonaTypeset FortDefiance" pitchFamily="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zonaTypeset FortDefiance" pitchFamily="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zonaTypeset FortDefiance" pitchFamily="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zonaTypeset FortDefiance" pitchFamily="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zonaTypeset FortDefiance" pitchFamily="2" charset="0"/>
                <a:cs typeface="Arial" panose="020B0604020202020204" pitchFamily="34" charset="0"/>
              </a:defRPr>
            </a:lvl9pPr>
          </a:lstStyle>
          <a:p>
            <a:fld id="{E95994A9-A290-4BF7-B656-E63BE317E9C6}" type="slidenum">
              <a:rPr lang="en-US" altLang="en-US" sz="1200" smtClean="0">
                <a:latin typeface="Arial" panose="020B0604020202020204" pitchFamily="34" charset="0"/>
              </a:rPr>
              <a:pPr/>
              <a:t>28</a:t>
            </a:fld>
            <a:endParaRPr lang="en-US" altLang="en-US" sz="1200" dirty="0">
              <a:latin typeface="Arial" panose="020B0604020202020204" pitchFamily="34" charset="0"/>
            </a:endParaRPr>
          </a:p>
        </p:txBody>
      </p:sp>
      <p:sp>
        <p:nvSpPr>
          <p:cNvPr id="73731" name="Rectangle 2">
            <a:extLst>
              <a:ext uri="{FF2B5EF4-FFF2-40B4-BE49-F238E27FC236}">
                <a16:creationId xmlns:a16="http://schemas.microsoft.com/office/drawing/2014/main" id="{11B61779-ECBD-47A2-8B7A-EFBAA356C32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2" name="Rectangle 3">
            <a:extLst>
              <a:ext uri="{FF2B5EF4-FFF2-40B4-BE49-F238E27FC236}">
                <a16:creationId xmlns:a16="http://schemas.microsoft.com/office/drawing/2014/main" id="{27388363-7D5B-47CF-89F9-2435F5B4DF8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56153712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>
            <a:extLst>
              <a:ext uri="{FF2B5EF4-FFF2-40B4-BE49-F238E27FC236}">
                <a16:creationId xmlns:a16="http://schemas.microsoft.com/office/drawing/2014/main" id="{A262E7D3-D3D2-43E0-8938-7C0DFB49B4B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ArizonaTypeset FortDefiance" pitchFamily="2" charset="0"/>
                <a:cs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zonaTypeset FortDefiance" pitchFamily="2" charset="0"/>
                <a:cs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zonaTypeset FortDefiance" pitchFamily="2" charset="0"/>
                <a:cs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zonaTypeset FortDefiance" pitchFamily="2" charset="0"/>
                <a:cs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zonaTypeset FortDefiance" pitchFamily="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zonaTypeset FortDefiance" pitchFamily="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zonaTypeset FortDefiance" pitchFamily="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zonaTypeset FortDefiance" pitchFamily="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zonaTypeset FortDefiance" pitchFamily="2" charset="0"/>
                <a:cs typeface="Arial" panose="020B0604020202020204" pitchFamily="34" charset="0"/>
              </a:defRPr>
            </a:lvl9pPr>
          </a:lstStyle>
          <a:p>
            <a:fld id="{E95994A9-A290-4BF7-B656-E63BE317E9C6}" type="slidenum">
              <a:rPr lang="en-US" altLang="en-US" sz="1200" smtClean="0">
                <a:latin typeface="Arial" panose="020B0604020202020204" pitchFamily="34" charset="0"/>
              </a:rPr>
              <a:pPr/>
              <a:t>29</a:t>
            </a:fld>
            <a:endParaRPr lang="en-US" altLang="en-US" sz="1200" dirty="0">
              <a:latin typeface="Arial" panose="020B0604020202020204" pitchFamily="34" charset="0"/>
            </a:endParaRPr>
          </a:p>
        </p:txBody>
      </p:sp>
      <p:sp>
        <p:nvSpPr>
          <p:cNvPr id="73731" name="Rectangle 2">
            <a:extLst>
              <a:ext uri="{FF2B5EF4-FFF2-40B4-BE49-F238E27FC236}">
                <a16:creationId xmlns:a16="http://schemas.microsoft.com/office/drawing/2014/main" id="{11B61779-ECBD-47A2-8B7A-EFBAA356C32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2" name="Rectangle 3">
            <a:extLst>
              <a:ext uri="{FF2B5EF4-FFF2-40B4-BE49-F238E27FC236}">
                <a16:creationId xmlns:a16="http://schemas.microsoft.com/office/drawing/2014/main" id="{27388363-7D5B-47CF-89F9-2435F5B4DF8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2830820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>
            <a:extLst>
              <a:ext uri="{FF2B5EF4-FFF2-40B4-BE49-F238E27FC236}">
                <a16:creationId xmlns:a16="http://schemas.microsoft.com/office/drawing/2014/main" id="{A262E7D3-D3D2-43E0-8938-7C0DFB49B4B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ArizonaTypeset FortDefiance" pitchFamily="2" charset="0"/>
                <a:cs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zonaTypeset FortDefiance" pitchFamily="2" charset="0"/>
                <a:cs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zonaTypeset FortDefiance" pitchFamily="2" charset="0"/>
                <a:cs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zonaTypeset FortDefiance" pitchFamily="2" charset="0"/>
                <a:cs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zonaTypeset FortDefiance" pitchFamily="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zonaTypeset FortDefiance" pitchFamily="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zonaTypeset FortDefiance" pitchFamily="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zonaTypeset FortDefiance" pitchFamily="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zonaTypeset FortDefiance" pitchFamily="2" charset="0"/>
                <a:cs typeface="Arial" panose="020B0604020202020204" pitchFamily="34" charset="0"/>
              </a:defRPr>
            </a:lvl9pPr>
          </a:lstStyle>
          <a:p>
            <a:fld id="{E95994A9-A290-4BF7-B656-E63BE317E9C6}" type="slidenum">
              <a:rPr lang="en-US" altLang="en-US" sz="1200" smtClean="0">
                <a:latin typeface="Arial" panose="020B0604020202020204" pitchFamily="34" charset="0"/>
              </a:rPr>
              <a:pPr/>
              <a:t>3</a:t>
            </a:fld>
            <a:endParaRPr lang="en-US" altLang="en-US" sz="1200" dirty="0">
              <a:latin typeface="Arial" panose="020B0604020202020204" pitchFamily="34" charset="0"/>
            </a:endParaRPr>
          </a:p>
        </p:txBody>
      </p:sp>
      <p:sp>
        <p:nvSpPr>
          <p:cNvPr id="73731" name="Rectangle 2">
            <a:extLst>
              <a:ext uri="{FF2B5EF4-FFF2-40B4-BE49-F238E27FC236}">
                <a16:creationId xmlns:a16="http://schemas.microsoft.com/office/drawing/2014/main" id="{11B61779-ECBD-47A2-8B7A-EFBAA356C32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2" name="Rectangle 3">
            <a:extLst>
              <a:ext uri="{FF2B5EF4-FFF2-40B4-BE49-F238E27FC236}">
                <a16:creationId xmlns:a16="http://schemas.microsoft.com/office/drawing/2014/main" id="{27388363-7D5B-47CF-89F9-2435F5B4DF8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57753262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>
            <a:extLst>
              <a:ext uri="{FF2B5EF4-FFF2-40B4-BE49-F238E27FC236}">
                <a16:creationId xmlns:a16="http://schemas.microsoft.com/office/drawing/2014/main" id="{A262E7D3-D3D2-43E0-8938-7C0DFB49B4B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ArizonaTypeset FortDefiance" pitchFamily="2" charset="0"/>
                <a:cs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zonaTypeset FortDefiance" pitchFamily="2" charset="0"/>
                <a:cs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zonaTypeset FortDefiance" pitchFamily="2" charset="0"/>
                <a:cs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zonaTypeset FortDefiance" pitchFamily="2" charset="0"/>
                <a:cs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zonaTypeset FortDefiance" pitchFamily="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zonaTypeset FortDefiance" pitchFamily="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zonaTypeset FortDefiance" pitchFamily="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zonaTypeset FortDefiance" pitchFamily="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zonaTypeset FortDefiance" pitchFamily="2" charset="0"/>
                <a:cs typeface="Arial" panose="020B0604020202020204" pitchFamily="34" charset="0"/>
              </a:defRPr>
            </a:lvl9pPr>
          </a:lstStyle>
          <a:p>
            <a:fld id="{E95994A9-A290-4BF7-B656-E63BE317E9C6}" type="slidenum">
              <a:rPr lang="en-US" altLang="en-US" sz="1200" smtClean="0">
                <a:latin typeface="Arial" panose="020B0604020202020204" pitchFamily="34" charset="0"/>
              </a:rPr>
              <a:pPr/>
              <a:t>30</a:t>
            </a:fld>
            <a:endParaRPr lang="en-US" altLang="en-US" sz="1200" dirty="0">
              <a:latin typeface="Arial" panose="020B0604020202020204" pitchFamily="34" charset="0"/>
            </a:endParaRPr>
          </a:p>
        </p:txBody>
      </p:sp>
      <p:sp>
        <p:nvSpPr>
          <p:cNvPr id="73731" name="Rectangle 2">
            <a:extLst>
              <a:ext uri="{FF2B5EF4-FFF2-40B4-BE49-F238E27FC236}">
                <a16:creationId xmlns:a16="http://schemas.microsoft.com/office/drawing/2014/main" id="{11B61779-ECBD-47A2-8B7A-EFBAA356C32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2" name="Rectangle 3">
            <a:extLst>
              <a:ext uri="{FF2B5EF4-FFF2-40B4-BE49-F238E27FC236}">
                <a16:creationId xmlns:a16="http://schemas.microsoft.com/office/drawing/2014/main" id="{27388363-7D5B-47CF-89F9-2435F5B4DF8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91119467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>
            <a:extLst>
              <a:ext uri="{FF2B5EF4-FFF2-40B4-BE49-F238E27FC236}">
                <a16:creationId xmlns:a16="http://schemas.microsoft.com/office/drawing/2014/main" id="{A262E7D3-D3D2-43E0-8938-7C0DFB49B4B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ArizonaTypeset FortDefiance" pitchFamily="2" charset="0"/>
                <a:cs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zonaTypeset FortDefiance" pitchFamily="2" charset="0"/>
                <a:cs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zonaTypeset FortDefiance" pitchFamily="2" charset="0"/>
                <a:cs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zonaTypeset FortDefiance" pitchFamily="2" charset="0"/>
                <a:cs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zonaTypeset FortDefiance" pitchFamily="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zonaTypeset FortDefiance" pitchFamily="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zonaTypeset FortDefiance" pitchFamily="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zonaTypeset FortDefiance" pitchFamily="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zonaTypeset FortDefiance" pitchFamily="2" charset="0"/>
                <a:cs typeface="Arial" panose="020B0604020202020204" pitchFamily="34" charset="0"/>
              </a:defRPr>
            </a:lvl9pPr>
          </a:lstStyle>
          <a:p>
            <a:fld id="{E95994A9-A290-4BF7-B656-E63BE317E9C6}" type="slidenum">
              <a:rPr lang="en-US" altLang="en-US" sz="1200" smtClean="0">
                <a:latin typeface="Arial" panose="020B0604020202020204" pitchFamily="34" charset="0"/>
              </a:rPr>
              <a:pPr/>
              <a:t>31</a:t>
            </a:fld>
            <a:endParaRPr lang="en-US" altLang="en-US" sz="1200" dirty="0">
              <a:latin typeface="Arial" panose="020B0604020202020204" pitchFamily="34" charset="0"/>
            </a:endParaRPr>
          </a:p>
        </p:txBody>
      </p:sp>
      <p:sp>
        <p:nvSpPr>
          <p:cNvPr id="73731" name="Rectangle 2">
            <a:extLst>
              <a:ext uri="{FF2B5EF4-FFF2-40B4-BE49-F238E27FC236}">
                <a16:creationId xmlns:a16="http://schemas.microsoft.com/office/drawing/2014/main" id="{11B61779-ECBD-47A2-8B7A-EFBAA356C32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2" name="Rectangle 3">
            <a:extLst>
              <a:ext uri="{FF2B5EF4-FFF2-40B4-BE49-F238E27FC236}">
                <a16:creationId xmlns:a16="http://schemas.microsoft.com/office/drawing/2014/main" id="{27388363-7D5B-47CF-89F9-2435F5B4DF8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27059561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>
            <a:extLst>
              <a:ext uri="{FF2B5EF4-FFF2-40B4-BE49-F238E27FC236}">
                <a16:creationId xmlns:a16="http://schemas.microsoft.com/office/drawing/2014/main" id="{A262E7D3-D3D2-43E0-8938-7C0DFB49B4B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ArizonaTypeset FortDefiance" pitchFamily="2" charset="0"/>
                <a:cs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zonaTypeset FortDefiance" pitchFamily="2" charset="0"/>
                <a:cs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zonaTypeset FortDefiance" pitchFamily="2" charset="0"/>
                <a:cs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zonaTypeset FortDefiance" pitchFamily="2" charset="0"/>
                <a:cs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zonaTypeset FortDefiance" pitchFamily="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zonaTypeset FortDefiance" pitchFamily="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zonaTypeset FortDefiance" pitchFamily="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zonaTypeset FortDefiance" pitchFamily="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zonaTypeset FortDefiance" pitchFamily="2" charset="0"/>
                <a:cs typeface="Arial" panose="020B0604020202020204" pitchFamily="34" charset="0"/>
              </a:defRPr>
            </a:lvl9pPr>
          </a:lstStyle>
          <a:p>
            <a:fld id="{E95994A9-A290-4BF7-B656-E63BE317E9C6}" type="slidenum">
              <a:rPr lang="en-US" altLang="en-US" sz="1200" smtClean="0">
                <a:latin typeface="Arial" panose="020B0604020202020204" pitchFamily="34" charset="0"/>
              </a:rPr>
              <a:pPr/>
              <a:t>32</a:t>
            </a:fld>
            <a:endParaRPr lang="en-US" altLang="en-US" sz="1200" dirty="0">
              <a:latin typeface="Arial" panose="020B0604020202020204" pitchFamily="34" charset="0"/>
            </a:endParaRPr>
          </a:p>
        </p:txBody>
      </p:sp>
      <p:sp>
        <p:nvSpPr>
          <p:cNvPr id="73731" name="Rectangle 2">
            <a:extLst>
              <a:ext uri="{FF2B5EF4-FFF2-40B4-BE49-F238E27FC236}">
                <a16:creationId xmlns:a16="http://schemas.microsoft.com/office/drawing/2014/main" id="{11B61779-ECBD-47A2-8B7A-EFBAA356C32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2" name="Rectangle 3">
            <a:extLst>
              <a:ext uri="{FF2B5EF4-FFF2-40B4-BE49-F238E27FC236}">
                <a16:creationId xmlns:a16="http://schemas.microsoft.com/office/drawing/2014/main" id="{27388363-7D5B-47CF-89F9-2435F5B4DF8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3231466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>
            <a:extLst>
              <a:ext uri="{FF2B5EF4-FFF2-40B4-BE49-F238E27FC236}">
                <a16:creationId xmlns:a16="http://schemas.microsoft.com/office/drawing/2014/main" id="{A262E7D3-D3D2-43E0-8938-7C0DFB49B4B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ArizonaTypeset FortDefiance" pitchFamily="2" charset="0"/>
                <a:cs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zonaTypeset FortDefiance" pitchFamily="2" charset="0"/>
                <a:cs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zonaTypeset FortDefiance" pitchFamily="2" charset="0"/>
                <a:cs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zonaTypeset FortDefiance" pitchFamily="2" charset="0"/>
                <a:cs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zonaTypeset FortDefiance" pitchFamily="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zonaTypeset FortDefiance" pitchFamily="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zonaTypeset FortDefiance" pitchFamily="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zonaTypeset FortDefiance" pitchFamily="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zonaTypeset FortDefiance" pitchFamily="2" charset="0"/>
                <a:cs typeface="Arial" panose="020B0604020202020204" pitchFamily="34" charset="0"/>
              </a:defRPr>
            </a:lvl9pPr>
          </a:lstStyle>
          <a:p>
            <a:fld id="{E95994A9-A290-4BF7-B656-E63BE317E9C6}" type="slidenum">
              <a:rPr lang="en-US" altLang="en-US" sz="1200" smtClean="0">
                <a:latin typeface="Arial" panose="020B0604020202020204" pitchFamily="34" charset="0"/>
              </a:rPr>
              <a:pPr/>
              <a:t>33</a:t>
            </a:fld>
            <a:endParaRPr lang="en-US" altLang="en-US" sz="1200" dirty="0">
              <a:latin typeface="Arial" panose="020B0604020202020204" pitchFamily="34" charset="0"/>
            </a:endParaRPr>
          </a:p>
        </p:txBody>
      </p:sp>
      <p:sp>
        <p:nvSpPr>
          <p:cNvPr id="73731" name="Rectangle 2">
            <a:extLst>
              <a:ext uri="{FF2B5EF4-FFF2-40B4-BE49-F238E27FC236}">
                <a16:creationId xmlns:a16="http://schemas.microsoft.com/office/drawing/2014/main" id="{11B61779-ECBD-47A2-8B7A-EFBAA356C32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2" name="Rectangle 3">
            <a:extLst>
              <a:ext uri="{FF2B5EF4-FFF2-40B4-BE49-F238E27FC236}">
                <a16:creationId xmlns:a16="http://schemas.microsoft.com/office/drawing/2014/main" id="{27388363-7D5B-47CF-89F9-2435F5B4DF8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83952996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>
            <a:extLst>
              <a:ext uri="{FF2B5EF4-FFF2-40B4-BE49-F238E27FC236}">
                <a16:creationId xmlns:a16="http://schemas.microsoft.com/office/drawing/2014/main" id="{A262E7D3-D3D2-43E0-8938-7C0DFB49B4B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ArizonaTypeset FortDefiance" pitchFamily="2" charset="0"/>
                <a:cs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zonaTypeset FortDefiance" pitchFamily="2" charset="0"/>
                <a:cs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zonaTypeset FortDefiance" pitchFamily="2" charset="0"/>
                <a:cs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zonaTypeset FortDefiance" pitchFamily="2" charset="0"/>
                <a:cs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zonaTypeset FortDefiance" pitchFamily="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zonaTypeset FortDefiance" pitchFamily="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zonaTypeset FortDefiance" pitchFamily="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zonaTypeset FortDefiance" pitchFamily="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zonaTypeset FortDefiance" pitchFamily="2" charset="0"/>
                <a:cs typeface="Arial" panose="020B0604020202020204" pitchFamily="34" charset="0"/>
              </a:defRPr>
            </a:lvl9pPr>
          </a:lstStyle>
          <a:p>
            <a:fld id="{E95994A9-A290-4BF7-B656-E63BE317E9C6}" type="slidenum">
              <a:rPr lang="en-US" altLang="en-US" sz="1200" smtClean="0">
                <a:latin typeface="Arial" panose="020B0604020202020204" pitchFamily="34" charset="0"/>
              </a:rPr>
              <a:pPr/>
              <a:t>34</a:t>
            </a:fld>
            <a:endParaRPr lang="en-US" altLang="en-US" sz="1200" dirty="0">
              <a:latin typeface="Arial" panose="020B0604020202020204" pitchFamily="34" charset="0"/>
            </a:endParaRPr>
          </a:p>
        </p:txBody>
      </p:sp>
      <p:sp>
        <p:nvSpPr>
          <p:cNvPr id="73731" name="Rectangle 2">
            <a:extLst>
              <a:ext uri="{FF2B5EF4-FFF2-40B4-BE49-F238E27FC236}">
                <a16:creationId xmlns:a16="http://schemas.microsoft.com/office/drawing/2014/main" id="{11B61779-ECBD-47A2-8B7A-EFBAA356C32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2" name="Rectangle 3">
            <a:extLst>
              <a:ext uri="{FF2B5EF4-FFF2-40B4-BE49-F238E27FC236}">
                <a16:creationId xmlns:a16="http://schemas.microsoft.com/office/drawing/2014/main" id="{27388363-7D5B-47CF-89F9-2435F5B4DF8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82381623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>
            <a:extLst>
              <a:ext uri="{FF2B5EF4-FFF2-40B4-BE49-F238E27FC236}">
                <a16:creationId xmlns:a16="http://schemas.microsoft.com/office/drawing/2014/main" id="{A262E7D3-D3D2-43E0-8938-7C0DFB49B4B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ArizonaTypeset FortDefiance" pitchFamily="2" charset="0"/>
                <a:cs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zonaTypeset FortDefiance" pitchFamily="2" charset="0"/>
                <a:cs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zonaTypeset FortDefiance" pitchFamily="2" charset="0"/>
                <a:cs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zonaTypeset FortDefiance" pitchFamily="2" charset="0"/>
                <a:cs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zonaTypeset FortDefiance" pitchFamily="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zonaTypeset FortDefiance" pitchFamily="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zonaTypeset FortDefiance" pitchFamily="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zonaTypeset FortDefiance" pitchFamily="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zonaTypeset FortDefiance" pitchFamily="2" charset="0"/>
                <a:cs typeface="Arial" panose="020B0604020202020204" pitchFamily="34" charset="0"/>
              </a:defRPr>
            </a:lvl9pPr>
          </a:lstStyle>
          <a:p>
            <a:fld id="{E95994A9-A290-4BF7-B656-E63BE317E9C6}" type="slidenum">
              <a:rPr lang="en-US" altLang="en-US" sz="1200" smtClean="0">
                <a:latin typeface="Arial" panose="020B0604020202020204" pitchFamily="34" charset="0"/>
              </a:rPr>
              <a:pPr/>
              <a:t>35</a:t>
            </a:fld>
            <a:endParaRPr lang="en-US" altLang="en-US" sz="1200" dirty="0">
              <a:latin typeface="Arial" panose="020B0604020202020204" pitchFamily="34" charset="0"/>
            </a:endParaRPr>
          </a:p>
        </p:txBody>
      </p:sp>
      <p:sp>
        <p:nvSpPr>
          <p:cNvPr id="73731" name="Rectangle 2">
            <a:extLst>
              <a:ext uri="{FF2B5EF4-FFF2-40B4-BE49-F238E27FC236}">
                <a16:creationId xmlns:a16="http://schemas.microsoft.com/office/drawing/2014/main" id="{11B61779-ECBD-47A2-8B7A-EFBAA356C32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2" name="Rectangle 3">
            <a:extLst>
              <a:ext uri="{FF2B5EF4-FFF2-40B4-BE49-F238E27FC236}">
                <a16:creationId xmlns:a16="http://schemas.microsoft.com/office/drawing/2014/main" id="{27388363-7D5B-47CF-89F9-2435F5B4DF8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20041777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>
            <a:extLst>
              <a:ext uri="{FF2B5EF4-FFF2-40B4-BE49-F238E27FC236}">
                <a16:creationId xmlns:a16="http://schemas.microsoft.com/office/drawing/2014/main" id="{A262E7D3-D3D2-43E0-8938-7C0DFB49B4B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ArizonaTypeset FortDefiance" pitchFamily="2" charset="0"/>
                <a:cs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zonaTypeset FortDefiance" pitchFamily="2" charset="0"/>
                <a:cs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zonaTypeset FortDefiance" pitchFamily="2" charset="0"/>
                <a:cs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zonaTypeset FortDefiance" pitchFamily="2" charset="0"/>
                <a:cs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zonaTypeset FortDefiance" pitchFamily="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zonaTypeset FortDefiance" pitchFamily="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zonaTypeset FortDefiance" pitchFamily="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zonaTypeset FortDefiance" pitchFamily="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zonaTypeset FortDefiance" pitchFamily="2" charset="0"/>
                <a:cs typeface="Arial" panose="020B0604020202020204" pitchFamily="34" charset="0"/>
              </a:defRPr>
            </a:lvl9pPr>
          </a:lstStyle>
          <a:p>
            <a:fld id="{E95994A9-A290-4BF7-B656-E63BE317E9C6}" type="slidenum">
              <a:rPr lang="en-US" altLang="en-US" sz="1200" smtClean="0">
                <a:latin typeface="Arial" panose="020B0604020202020204" pitchFamily="34" charset="0"/>
              </a:rPr>
              <a:pPr/>
              <a:t>36</a:t>
            </a:fld>
            <a:endParaRPr lang="en-US" altLang="en-US" sz="1200" dirty="0">
              <a:latin typeface="Arial" panose="020B0604020202020204" pitchFamily="34" charset="0"/>
            </a:endParaRPr>
          </a:p>
        </p:txBody>
      </p:sp>
      <p:sp>
        <p:nvSpPr>
          <p:cNvPr id="73731" name="Rectangle 2">
            <a:extLst>
              <a:ext uri="{FF2B5EF4-FFF2-40B4-BE49-F238E27FC236}">
                <a16:creationId xmlns:a16="http://schemas.microsoft.com/office/drawing/2014/main" id="{11B61779-ECBD-47A2-8B7A-EFBAA356C32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2" name="Rectangle 3">
            <a:extLst>
              <a:ext uri="{FF2B5EF4-FFF2-40B4-BE49-F238E27FC236}">
                <a16:creationId xmlns:a16="http://schemas.microsoft.com/office/drawing/2014/main" id="{27388363-7D5B-47CF-89F9-2435F5B4DF8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95326410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>
            <a:extLst>
              <a:ext uri="{FF2B5EF4-FFF2-40B4-BE49-F238E27FC236}">
                <a16:creationId xmlns:a16="http://schemas.microsoft.com/office/drawing/2014/main" id="{A262E7D3-D3D2-43E0-8938-7C0DFB49B4B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ArizonaTypeset FortDefiance" pitchFamily="2" charset="0"/>
                <a:cs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zonaTypeset FortDefiance" pitchFamily="2" charset="0"/>
                <a:cs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zonaTypeset FortDefiance" pitchFamily="2" charset="0"/>
                <a:cs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zonaTypeset FortDefiance" pitchFamily="2" charset="0"/>
                <a:cs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zonaTypeset FortDefiance" pitchFamily="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zonaTypeset FortDefiance" pitchFamily="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zonaTypeset FortDefiance" pitchFamily="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zonaTypeset FortDefiance" pitchFamily="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zonaTypeset FortDefiance" pitchFamily="2" charset="0"/>
                <a:cs typeface="Arial" panose="020B0604020202020204" pitchFamily="34" charset="0"/>
              </a:defRPr>
            </a:lvl9pPr>
          </a:lstStyle>
          <a:p>
            <a:fld id="{E95994A9-A290-4BF7-B656-E63BE317E9C6}" type="slidenum">
              <a:rPr lang="en-US" altLang="en-US" sz="1200" smtClean="0">
                <a:latin typeface="Arial" panose="020B0604020202020204" pitchFamily="34" charset="0"/>
              </a:rPr>
              <a:pPr/>
              <a:t>37</a:t>
            </a:fld>
            <a:endParaRPr lang="en-US" altLang="en-US" sz="1200" dirty="0">
              <a:latin typeface="Arial" panose="020B0604020202020204" pitchFamily="34" charset="0"/>
            </a:endParaRPr>
          </a:p>
        </p:txBody>
      </p:sp>
      <p:sp>
        <p:nvSpPr>
          <p:cNvPr id="73731" name="Rectangle 2">
            <a:extLst>
              <a:ext uri="{FF2B5EF4-FFF2-40B4-BE49-F238E27FC236}">
                <a16:creationId xmlns:a16="http://schemas.microsoft.com/office/drawing/2014/main" id="{11B61779-ECBD-47A2-8B7A-EFBAA356C32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2" name="Rectangle 3">
            <a:extLst>
              <a:ext uri="{FF2B5EF4-FFF2-40B4-BE49-F238E27FC236}">
                <a16:creationId xmlns:a16="http://schemas.microsoft.com/office/drawing/2014/main" id="{27388363-7D5B-47CF-89F9-2435F5B4DF8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45100436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>
            <a:extLst>
              <a:ext uri="{FF2B5EF4-FFF2-40B4-BE49-F238E27FC236}">
                <a16:creationId xmlns:a16="http://schemas.microsoft.com/office/drawing/2014/main" id="{A262E7D3-D3D2-43E0-8938-7C0DFB49B4B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ArizonaTypeset FortDefiance" pitchFamily="2" charset="0"/>
                <a:cs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zonaTypeset FortDefiance" pitchFamily="2" charset="0"/>
                <a:cs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zonaTypeset FortDefiance" pitchFamily="2" charset="0"/>
                <a:cs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zonaTypeset FortDefiance" pitchFamily="2" charset="0"/>
                <a:cs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zonaTypeset FortDefiance" pitchFamily="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zonaTypeset FortDefiance" pitchFamily="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zonaTypeset FortDefiance" pitchFamily="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zonaTypeset FortDefiance" pitchFamily="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zonaTypeset FortDefiance" pitchFamily="2" charset="0"/>
                <a:cs typeface="Arial" panose="020B0604020202020204" pitchFamily="34" charset="0"/>
              </a:defRPr>
            </a:lvl9pPr>
          </a:lstStyle>
          <a:p>
            <a:fld id="{E95994A9-A290-4BF7-B656-E63BE317E9C6}" type="slidenum">
              <a:rPr lang="en-US" altLang="en-US" sz="1200" smtClean="0">
                <a:latin typeface="Arial" panose="020B0604020202020204" pitchFamily="34" charset="0"/>
              </a:rPr>
              <a:pPr/>
              <a:t>38</a:t>
            </a:fld>
            <a:endParaRPr lang="en-US" altLang="en-US" sz="1200" dirty="0">
              <a:latin typeface="Arial" panose="020B0604020202020204" pitchFamily="34" charset="0"/>
            </a:endParaRPr>
          </a:p>
        </p:txBody>
      </p:sp>
      <p:sp>
        <p:nvSpPr>
          <p:cNvPr id="73731" name="Rectangle 2">
            <a:extLst>
              <a:ext uri="{FF2B5EF4-FFF2-40B4-BE49-F238E27FC236}">
                <a16:creationId xmlns:a16="http://schemas.microsoft.com/office/drawing/2014/main" id="{11B61779-ECBD-47A2-8B7A-EFBAA356C32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2" name="Rectangle 3">
            <a:extLst>
              <a:ext uri="{FF2B5EF4-FFF2-40B4-BE49-F238E27FC236}">
                <a16:creationId xmlns:a16="http://schemas.microsoft.com/office/drawing/2014/main" id="{27388363-7D5B-47CF-89F9-2435F5B4DF8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01451258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>
            <a:extLst>
              <a:ext uri="{FF2B5EF4-FFF2-40B4-BE49-F238E27FC236}">
                <a16:creationId xmlns:a16="http://schemas.microsoft.com/office/drawing/2014/main" id="{A262E7D3-D3D2-43E0-8938-7C0DFB49B4B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ArizonaTypeset FortDefiance" pitchFamily="2" charset="0"/>
                <a:cs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zonaTypeset FortDefiance" pitchFamily="2" charset="0"/>
                <a:cs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zonaTypeset FortDefiance" pitchFamily="2" charset="0"/>
                <a:cs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zonaTypeset FortDefiance" pitchFamily="2" charset="0"/>
                <a:cs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zonaTypeset FortDefiance" pitchFamily="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zonaTypeset FortDefiance" pitchFamily="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zonaTypeset FortDefiance" pitchFamily="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zonaTypeset FortDefiance" pitchFamily="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zonaTypeset FortDefiance" pitchFamily="2" charset="0"/>
                <a:cs typeface="Arial" panose="020B0604020202020204" pitchFamily="34" charset="0"/>
              </a:defRPr>
            </a:lvl9pPr>
          </a:lstStyle>
          <a:p>
            <a:fld id="{E95994A9-A290-4BF7-B656-E63BE317E9C6}" type="slidenum">
              <a:rPr lang="en-US" altLang="en-US" sz="1200" smtClean="0">
                <a:latin typeface="Arial" panose="020B0604020202020204" pitchFamily="34" charset="0"/>
              </a:rPr>
              <a:pPr/>
              <a:t>39</a:t>
            </a:fld>
            <a:endParaRPr lang="en-US" altLang="en-US" sz="1200" dirty="0">
              <a:latin typeface="Arial" panose="020B0604020202020204" pitchFamily="34" charset="0"/>
            </a:endParaRPr>
          </a:p>
        </p:txBody>
      </p:sp>
      <p:sp>
        <p:nvSpPr>
          <p:cNvPr id="73731" name="Rectangle 2">
            <a:extLst>
              <a:ext uri="{FF2B5EF4-FFF2-40B4-BE49-F238E27FC236}">
                <a16:creationId xmlns:a16="http://schemas.microsoft.com/office/drawing/2014/main" id="{11B61779-ECBD-47A2-8B7A-EFBAA356C32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2" name="Rectangle 3">
            <a:extLst>
              <a:ext uri="{FF2B5EF4-FFF2-40B4-BE49-F238E27FC236}">
                <a16:creationId xmlns:a16="http://schemas.microsoft.com/office/drawing/2014/main" id="{27388363-7D5B-47CF-89F9-2435F5B4DF8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906047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>
            <a:extLst>
              <a:ext uri="{FF2B5EF4-FFF2-40B4-BE49-F238E27FC236}">
                <a16:creationId xmlns:a16="http://schemas.microsoft.com/office/drawing/2014/main" id="{A262E7D3-D3D2-43E0-8938-7C0DFB49B4B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ArizonaTypeset FortDefiance" pitchFamily="2" charset="0"/>
                <a:cs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zonaTypeset FortDefiance" pitchFamily="2" charset="0"/>
                <a:cs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zonaTypeset FortDefiance" pitchFamily="2" charset="0"/>
                <a:cs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zonaTypeset FortDefiance" pitchFamily="2" charset="0"/>
                <a:cs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zonaTypeset FortDefiance" pitchFamily="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zonaTypeset FortDefiance" pitchFamily="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zonaTypeset FortDefiance" pitchFamily="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zonaTypeset FortDefiance" pitchFamily="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zonaTypeset FortDefiance" pitchFamily="2" charset="0"/>
                <a:cs typeface="Arial" panose="020B0604020202020204" pitchFamily="34" charset="0"/>
              </a:defRPr>
            </a:lvl9pPr>
          </a:lstStyle>
          <a:p>
            <a:fld id="{E95994A9-A290-4BF7-B656-E63BE317E9C6}" type="slidenum">
              <a:rPr lang="en-US" altLang="en-US" sz="1200" smtClean="0">
                <a:latin typeface="Arial" panose="020B0604020202020204" pitchFamily="34" charset="0"/>
              </a:rPr>
              <a:pPr/>
              <a:t>4</a:t>
            </a:fld>
            <a:endParaRPr lang="en-US" altLang="en-US" sz="1200" dirty="0">
              <a:latin typeface="Arial" panose="020B0604020202020204" pitchFamily="34" charset="0"/>
            </a:endParaRPr>
          </a:p>
        </p:txBody>
      </p:sp>
      <p:sp>
        <p:nvSpPr>
          <p:cNvPr id="73731" name="Rectangle 2">
            <a:extLst>
              <a:ext uri="{FF2B5EF4-FFF2-40B4-BE49-F238E27FC236}">
                <a16:creationId xmlns:a16="http://schemas.microsoft.com/office/drawing/2014/main" id="{11B61779-ECBD-47A2-8B7A-EFBAA356C32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2" name="Rectangle 3">
            <a:extLst>
              <a:ext uri="{FF2B5EF4-FFF2-40B4-BE49-F238E27FC236}">
                <a16:creationId xmlns:a16="http://schemas.microsoft.com/office/drawing/2014/main" id="{27388363-7D5B-47CF-89F9-2435F5B4DF8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9821420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>
            <a:extLst>
              <a:ext uri="{FF2B5EF4-FFF2-40B4-BE49-F238E27FC236}">
                <a16:creationId xmlns:a16="http://schemas.microsoft.com/office/drawing/2014/main" id="{A262E7D3-D3D2-43E0-8938-7C0DFB49B4B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ArizonaTypeset FortDefiance" pitchFamily="2" charset="0"/>
                <a:cs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zonaTypeset FortDefiance" pitchFamily="2" charset="0"/>
                <a:cs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zonaTypeset FortDefiance" pitchFamily="2" charset="0"/>
                <a:cs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zonaTypeset FortDefiance" pitchFamily="2" charset="0"/>
                <a:cs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zonaTypeset FortDefiance" pitchFamily="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zonaTypeset FortDefiance" pitchFamily="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zonaTypeset FortDefiance" pitchFamily="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zonaTypeset FortDefiance" pitchFamily="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zonaTypeset FortDefiance" pitchFamily="2" charset="0"/>
                <a:cs typeface="Arial" panose="020B0604020202020204" pitchFamily="34" charset="0"/>
              </a:defRPr>
            </a:lvl9pPr>
          </a:lstStyle>
          <a:p>
            <a:fld id="{E95994A9-A290-4BF7-B656-E63BE317E9C6}" type="slidenum">
              <a:rPr lang="en-US" altLang="en-US" sz="1200" smtClean="0">
                <a:latin typeface="Arial" panose="020B0604020202020204" pitchFamily="34" charset="0"/>
              </a:rPr>
              <a:pPr/>
              <a:t>40</a:t>
            </a:fld>
            <a:endParaRPr lang="en-US" altLang="en-US" sz="1200" dirty="0">
              <a:latin typeface="Arial" panose="020B0604020202020204" pitchFamily="34" charset="0"/>
            </a:endParaRPr>
          </a:p>
        </p:txBody>
      </p:sp>
      <p:sp>
        <p:nvSpPr>
          <p:cNvPr id="73731" name="Rectangle 2">
            <a:extLst>
              <a:ext uri="{FF2B5EF4-FFF2-40B4-BE49-F238E27FC236}">
                <a16:creationId xmlns:a16="http://schemas.microsoft.com/office/drawing/2014/main" id="{11B61779-ECBD-47A2-8B7A-EFBAA356C32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2" name="Rectangle 3">
            <a:extLst>
              <a:ext uri="{FF2B5EF4-FFF2-40B4-BE49-F238E27FC236}">
                <a16:creationId xmlns:a16="http://schemas.microsoft.com/office/drawing/2014/main" id="{27388363-7D5B-47CF-89F9-2435F5B4DF8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64584798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>
            <a:extLst>
              <a:ext uri="{FF2B5EF4-FFF2-40B4-BE49-F238E27FC236}">
                <a16:creationId xmlns:a16="http://schemas.microsoft.com/office/drawing/2014/main" id="{A262E7D3-D3D2-43E0-8938-7C0DFB49B4B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ArizonaTypeset FortDefiance" pitchFamily="2" charset="0"/>
                <a:cs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zonaTypeset FortDefiance" pitchFamily="2" charset="0"/>
                <a:cs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zonaTypeset FortDefiance" pitchFamily="2" charset="0"/>
                <a:cs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zonaTypeset FortDefiance" pitchFamily="2" charset="0"/>
                <a:cs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zonaTypeset FortDefiance" pitchFamily="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zonaTypeset FortDefiance" pitchFamily="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zonaTypeset FortDefiance" pitchFamily="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zonaTypeset FortDefiance" pitchFamily="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zonaTypeset FortDefiance" pitchFamily="2" charset="0"/>
                <a:cs typeface="Arial" panose="020B0604020202020204" pitchFamily="34" charset="0"/>
              </a:defRPr>
            </a:lvl9pPr>
          </a:lstStyle>
          <a:p>
            <a:fld id="{E95994A9-A290-4BF7-B656-E63BE317E9C6}" type="slidenum">
              <a:rPr lang="en-US" altLang="en-US" sz="1200" smtClean="0">
                <a:latin typeface="Arial" panose="020B0604020202020204" pitchFamily="34" charset="0"/>
              </a:rPr>
              <a:pPr/>
              <a:t>41</a:t>
            </a:fld>
            <a:endParaRPr lang="en-US" altLang="en-US" sz="1200" dirty="0">
              <a:latin typeface="Arial" panose="020B0604020202020204" pitchFamily="34" charset="0"/>
            </a:endParaRPr>
          </a:p>
        </p:txBody>
      </p:sp>
      <p:sp>
        <p:nvSpPr>
          <p:cNvPr id="73731" name="Rectangle 2">
            <a:extLst>
              <a:ext uri="{FF2B5EF4-FFF2-40B4-BE49-F238E27FC236}">
                <a16:creationId xmlns:a16="http://schemas.microsoft.com/office/drawing/2014/main" id="{11B61779-ECBD-47A2-8B7A-EFBAA356C32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2" name="Rectangle 3">
            <a:extLst>
              <a:ext uri="{FF2B5EF4-FFF2-40B4-BE49-F238E27FC236}">
                <a16:creationId xmlns:a16="http://schemas.microsoft.com/office/drawing/2014/main" id="{27388363-7D5B-47CF-89F9-2435F5B4DF8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78639120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>
            <a:extLst>
              <a:ext uri="{FF2B5EF4-FFF2-40B4-BE49-F238E27FC236}">
                <a16:creationId xmlns:a16="http://schemas.microsoft.com/office/drawing/2014/main" id="{A262E7D3-D3D2-43E0-8938-7C0DFB49B4B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ArizonaTypeset FortDefiance" pitchFamily="2" charset="0"/>
                <a:cs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zonaTypeset FortDefiance" pitchFamily="2" charset="0"/>
                <a:cs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zonaTypeset FortDefiance" pitchFamily="2" charset="0"/>
                <a:cs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zonaTypeset FortDefiance" pitchFamily="2" charset="0"/>
                <a:cs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zonaTypeset FortDefiance" pitchFamily="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zonaTypeset FortDefiance" pitchFamily="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zonaTypeset FortDefiance" pitchFamily="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zonaTypeset FortDefiance" pitchFamily="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zonaTypeset FortDefiance" pitchFamily="2" charset="0"/>
                <a:cs typeface="Arial" panose="020B0604020202020204" pitchFamily="34" charset="0"/>
              </a:defRPr>
            </a:lvl9pPr>
          </a:lstStyle>
          <a:p>
            <a:fld id="{E95994A9-A290-4BF7-B656-E63BE317E9C6}" type="slidenum">
              <a:rPr lang="en-US" altLang="en-US" sz="1200" smtClean="0">
                <a:latin typeface="Arial" panose="020B0604020202020204" pitchFamily="34" charset="0"/>
              </a:rPr>
              <a:pPr/>
              <a:t>42</a:t>
            </a:fld>
            <a:endParaRPr lang="en-US" altLang="en-US" sz="1200" dirty="0">
              <a:latin typeface="Arial" panose="020B0604020202020204" pitchFamily="34" charset="0"/>
            </a:endParaRPr>
          </a:p>
        </p:txBody>
      </p:sp>
      <p:sp>
        <p:nvSpPr>
          <p:cNvPr id="73731" name="Rectangle 2">
            <a:extLst>
              <a:ext uri="{FF2B5EF4-FFF2-40B4-BE49-F238E27FC236}">
                <a16:creationId xmlns:a16="http://schemas.microsoft.com/office/drawing/2014/main" id="{11B61779-ECBD-47A2-8B7A-EFBAA356C32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2" name="Rectangle 3">
            <a:extLst>
              <a:ext uri="{FF2B5EF4-FFF2-40B4-BE49-F238E27FC236}">
                <a16:creationId xmlns:a16="http://schemas.microsoft.com/office/drawing/2014/main" id="{27388363-7D5B-47CF-89F9-2435F5B4DF8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23387280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>
            <a:extLst>
              <a:ext uri="{FF2B5EF4-FFF2-40B4-BE49-F238E27FC236}">
                <a16:creationId xmlns:a16="http://schemas.microsoft.com/office/drawing/2014/main" id="{A262E7D3-D3D2-43E0-8938-7C0DFB49B4B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ArizonaTypeset FortDefiance" pitchFamily="2" charset="0"/>
                <a:cs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zonaTypeset FortDefiance" pitchFamily="2" charset="0"/>
                <a:cs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zonaTypeset FortDefiance" pitchFamily="2" charset="0"/>
                <a:cs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zonaTypeset FortDefiance" pitchFamily="2" charset="0"/>
                <a:cs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zonaTypeset FortDefiance" pitchFamily="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zonaTypeset FortDefiance" pitchFamily="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zonaTypeset FortDefiance" pitchFamily="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zonaTypeset FortDefiance" pitchFamily="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zonaTypeset FortDefiance" pitchFamily="2" charset="0"/>
                <a:cs typeface="Arial" panose="020B0604020202020204" pitchFamily="34" charset="0"/>
              </a:defRPr>
            </a:lvl9pPr>
          </a:lstStyle>
          <a:p>
            <a:fld id="{E95994A9-A290-4BF7-B656-E63BE317E9C6}" type="slidenum">
              <a:rPr lang="en-US" altLang="en-US" sz="1200" smtClean="0">
                <a:latin typeface="Arial" panose="020B0604020202020204" pitchFamily="34" charset="0"/>
              </a:rPr>
              <a:pPr/>
              <a:t>43</a:t>
            </a:fld>
            <a:endParaRPr lang="en-US" altLang="en-US" sz="1200" dirty="0">
              <a:latin typeface="Arial" panose="020B0604020202020204" pitchFamily="34" charset="0"/>
            </a:endParaRPr>
          </a:p>
        </p:txBody>
      </p:sp>
      <p:sp>
        <p:nvSpPr>
          <p:cNvPr id="73731" name="Rectangle 2">
            <a:extLst>
              <a:ext uri="{FF2B5EF4-FFF2-40B4-BE49-F238E27FC236}">
                <a16:creationId xmlns:a16="http://schemas.microsoft.com/office/drawing/2014/main" id="{11B61779-ECBD-47A2-8B7A-EFBAA356C32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2" name="Rectangle 3">
            <a:extLst>
              <a:ext uri="{FF2B5EF4-FFF2-40B4-BE49-F238E27FC236}">
                <a16:creationId xmlns:a16="http://schemas.microsoft.com/office/drawing/2014/main" id="{27388363-7D5B-47CF-89F9-2435F5B4DF8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4472663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>
            <a:extLst>
              <a:ext uri="{FF2B5EF4-FFF2-40B4-BE49-F238E27FC236}">
                <a16:creationId xmlns:a16="http://schemas.microsoft.com/office/drawing/2014/main" id="{A262E7D3-D3D2-43E0-8938-7C0DFB49B4B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ArizonaTypeset FortDefiance" pitchFamily="2" charset="0"/>
                <a:cs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zonaTypeset FortDefiance" pitchFamily="2" charset="0"/>
                <a:cs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zonaTypeset FortDefiance" pitchFamily="2" charset="0"/>
                <a:cs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zonaTypeset FortDefiance" pitchFamily="2" charset="0"/>
                <a:cs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zonaTypeset FortDefiance" pitchFamily="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zonaTypeset FortDefiance" pitchFamily="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zonaTypeset FortDefiance" pitchFamily="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zonaTypeset FortDefiance" pitchFamily="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zonaTypeset FortDefiance" pitchFamily="2" charset="0"/>
                <a:cs typeface="Arial" panose="020B0604020202020204" pitchFamily="34" charset="0"/>
              </a:defRPr>
            </a:lvl9pPr>
          </a:lstStyle>
          <a:p>
            <a:fld id="{E95994A9-A290-4BF7-B656-E63BE317E9C6}" type="slidenum">
              <a:rPr lang="en-US" altLang="en-US" sz="1200" smtClean="0">
                <a:latin typeface="Arial" panose="020B0604020202020204" pitchFamily="34" charset="0"/>
              </a:rPr>
              <a:pPr/>
              <a:t>5</a:t>
            </a:fld>
            <a:endParaRPr lang="en-US" altLang="en-US" sz="1200" dirty="0">
              <a:latin typeface="Arial" panose="020B0604020202020204" pitchFamily="34" charset="0"/>
            </a:endParaRPr>
          </a:p>
        </p:txBody>
      </p:sp>
      <p:sp>
        <p:nvSpPr>
          <p:cNvPr id="73731" name="Rectangle 2">
            <a:extLst>
              <a:ext uri="{FF2B5EF4-FFF2-40B4-BE49-F238E27FC236}">
                <a16:creationId xmlns:a16="http://schemas.microsoft.com/office/drawing/2014/main" id="{11B61779-ECBD-47A2-8B7A-EFBAA356C32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2" name="Rectangle 3">
            <a:extLst>
              <a:ext uri="{FF2B5EF4-FFF2-40B4-BE49-F238E27FC236}">
                <a16:creationId xmlns:a16="http://schemas.microsoft.com/office/drawing/2014/main" id="{27388363-7D5B-47CF-89F9-2435F5B4DF8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9352128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>
            <a:extLst>
              <a:ext uri="{FF2B5EF4-FFF2-40B4-BE49-F238E27FC236}">
                <a16:creationId xmlns:a16="http://schemas.microsoft.com/office/drawing/2014/main" id="{A262E7D3-D3D2-43E0-8938-7C0DFB49B4B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ArizonaTypeset FortDefiance" pitchFamily="2" charset="0"/>
                <a:cs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zonaTypeset FortDefiance" pitchFamily="2" charset="0"/>
                <a:cs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zonaTypeset FortDefiance" pitchFamily="2" charset="0"/>
                <a:cs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zonaTypeset FortDefiance" pitchFamily="2" charset="0"/>
                <a:cs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zonaTypeset FortDefiance" pitchFamily="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zonaTypeset FortDefiance" pitchFamily="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zonaTypeset FortDefiance" pitchFamily="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zonaTypeset FortDefiance" pitchFamily="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zonaTypeset FortDefiance" pitchFamily="2" charset="0"/>
                <a:cs typeface="Arial" panose="020B0604020202020204" pitchFamily="34" charset="0"/>
              </a:defRPr>
            </a:lvl9pPr>
          </a:lstStyle>
          <a:p>
            <a:fld id="{E95994A9-A290-4BF7-B656-E63BE317E9C6}" type="slidenum">
              <a:rPr lang="en-US" altLang="en-US" sz="1200" smtClean="0">
                <a:latin typeface="Arial" panose="020B0604020202020204" pitchFamily="34" charset="0"/>
              </a:rPr>
              <a:pPr/>
              <a:t>6</a:t>
            </a:fld>
            <a:endParaRPr lang="en-US" altLang="en-US" sz="1200" dirty="0">
              <a:latin typeface="Arial" panose="020B0604020202020204" pitchFamily="34" charset="0"/>
            </a:endParaRPr>
          </a:p>
        </p:txBody>
      </p:sp>
      <p:sp>
        <p:nvSpPr>
          <p:cNvPr id="73731" name="Rectangle 2">
            <a:extLst>
              <a:ext uri="{FF2B5EF4-FFF2-40B4-BE49-F238E27FC236}">
                <a16:creationId xmlns:a16="http://schemas.microsoft.com/office/drawing/2014/main" id="{11B61779-ECBD-47A2-8B7A-EFBAA356C32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2" name="Rectangle 3">
            <a:extLst>
              <a:ext uri="{FF2B5EF4-FFF2-40B4-BE49-F238E27FC236}">
                <a16:creationId xmlns:a16="http://schemas.microsoft.com/office/drawing/2014/main" id="{27388363-7D5B-47CF-89F9-2435F5B4DF8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6808256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>
            <a:extLst>
              <a:ext uri="{FF2B5EF4-FFF2-40B4-BE49-F238E27FC236}">
                <a16:creationId xmlns:a16="http://schemas.microsoft.com/office/drawing/2014/main" id="{A262E7D3-D3D2-43E0-8938-7C0DFB49B4B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ArizonaTypeset FortDefiance" pitchFamily="2" charset="0"/>
                <a:cs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zonaTypeset FortDefiance" pitchFamily="2" charset="0"/>
                <a:cs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zonaTypeset FortDefiance" pitchFamily="2" charset="0"/>
                <a:cs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zonaTypeset FortDefiance" pitchFamily="2" charset="0"/>
                <a:cs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zonaTypeset FortDefiance" pitchFamily="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zonaTypeset FortDefiance" pitchFamily="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zonaTypeset FortDefiance" pitchFamily="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zonaTypeset FortDefiance" pitchFamily="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zonaTypeset FortDefiance" pitchFamily="2" charset="0"/>
                <a:cs typeface="Arial" panose="020B0604020202020204" pitchFamily="34" charset="0"/>
              </a:defRPr>
            </a:lvl9pPr>
          </a:lstStyle>
          <a:p>
            <a:fld id="{E95994A9-A290-4BF7-B656-E63BE317E9C6}" type="slidenum">
              <a:rPr lang="en-US" altLang="en-US" sz="1200" smtClean="0">
                <a:latin typeface="Arial" panose="020B0604020202020204" pitchFamily="34" charset="0"/>
              </a:rPr>
              <a:pPr/>
              <a:t>7</a:t>
            </a:fld>
            <a:endParaRPr lang="en-US" altLang="en-US" sz="1200" dirty="0">
              <a:latin typeface="Arial" panose="020B0604020202020204" pitchFamily="34" charset="0"/>
            </a:endParaRPr>
          </a:p>
        </p:txBody>
      </p:sp>
      <p:sp>
        <p:nvSpPr>
          <p:cNvPr id="73731" name="Rectangle 2">
            <a:extLst>
              <a:ext uri="{FF2B5EF4-FFF2-40B4-BE49-F238E27FC236}">
                <a16:creationId xmlns:a16="http://schemas.microsoft.com/office/drawing/2014/main" id="{11B61779-ECBD-47A2-8B7A-EFBAA356C32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2" name="Rectangle 3">
            <a:extLst>
              <a:ext uri="{FF2B5EF4-FFF2-40B4-BE49-F238E27FC236}">
                <a16:creationId xmlns:a16="http://schemas.microsoft.com/office/drawing/2014/main" id="{27388363-7D5B-47CF-89F9-2435F5B4DF8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8969306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>
            <a:extLst>
              <a:ext uri="{FF2B5EF4-FFF2-40B4-BE49-F238E27FC236}">
                <a16:creationId xmlns:a16="http://schemas.microsoft.com/office/drawing/2014/main" id="{A262E7D3-D3D2-43E0-8938-7C0DFB49B4B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ArizonaTypeset FortDefiance" pitchFamily="2" charset="0"/>
                <a:cs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zonaTypeset FortDefiance" pitchFamily="2" charset="0"/>
                <a:cs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zonaTypeset FortDefiance" pitchFamily="2" charset="0"/>
                <a:cs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zonaTypeset FortDefiance" pitchFamily="2" charset="0"/>
                <a:cs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zonaTypeset FortDefiance" pitchFamily="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zonaTypeset FortDefiance" pitchFamily="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zonaTypeset FortDefiance" pitchFamily="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zonaTypeset FortDefiance" pitchFamily="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zonaTypeset FortDefiance" pitchFamily="2" charset="0"/>
                <a:cs typeface="Arial" panose="020B0604020202020204" pitchFamily="34" charset="0"/>
              </a:defRPr>
            </a:lvl9pPr>
          </a:lstStyle>
          <a:p>
            <a:fld id="{E95994A9-A290-4BF7-B656-E63BE317E9C6}" type="slidenum">
              <a:rPr lang="en-US" altLang="en-US" sz="1200" smtClean="0">
                <a:latin typeface="Arial" panose="020B0604020202020204" pitchFamily="34" charset="0"/>
              </a:rPr>
              <a:pPr/>
              <a:t>8</a:t>
            </a:fld>
            <a:endParaRPr lang="en-US" altLang="en-US" sz="1200" dirty="0">
              <a:latin typeface="Arial" panose="020B0604020202020204" pitchFamily="34" charset="0"/>
            </a:endParaRPr>
          </a:p>
        </p:txBody>
      </p:sp>
      <p:sp>
        <p:nvSpPr>
          <p:cNvPr id="73731" name="Rectangle 2">
            <a:extLst>
              <a:ext uri="{FF2B5EF4-FFF2-40B4-BE49-F238E27FC236}">
                <a16:creationId xmlns:a16="http://schemas.microsoft.com/office/drawing/2014/main" id="{11B61779-ECBD-47A2-8B7A-EFBAA356C32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2" name="Rectangle 3">
            <a:extLst>
              <a:ext uri="{FF2B5EF4-FFF2-40B4-BE49-F238E27FC236}">
                <a16:creationId xmlns:a16="http://schemas.microsoft.com/office/drawing/2014/main" id="{27388363-7D5B-47CF-89F9-2435F5B4DF8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0965078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>
            <a:extLst>
              <a:ext uri="{FF2B5EF4-FFF2-40B4-BE49-F238E27FC236}">
                <a16:creationId xmlns:a16="http://schemas.microsoft.com/office/drawing/2014/main" id="{A262E7D3-D3D2-43E0-8938-7C0DFB49B4B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ArizonaTypeset FortDefiance" pitchFamily="2" charset="0"/>
                <a:cs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zonaTypeset FortDefiance" pitchFamily="2" charset="0"/>
                <a:cs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zonaTypeset FortDefiance" pitchFamily="2" charset="0"/>
                <a:cs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zonaTypeset FortDefiance" pitchFamily="2" charset="0"/>
                <a:cs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zonaTypeset FortDefiance" pitchFamily="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zonaTypeset FortDefiance" pitchFamily="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zonaTypeset FortDefiance" pitchFamily="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zonaTypeset FortDefiance" pitchFamily="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zonaTypeset FortDefiance" pitchFamily="2" charset="0"/>
                <a:cs typeface="Arial" panose="020B0604020202020204" pitchFamily="34" charset="0"/>
              </a:defRPr>
            </a:lvl9pPr>
          </a:lstStyle>
          <a:p>
            <a:fld id="{E95994A9-A290-4BF7-B656-E63BE317E9C6}" type="slidenum">
              <a:rPr lang="en-US" altLang="en-US" sz="1200" smtClean="0">
                <a:latin typeface="Arial" panose="020B0604020202020204" pitchFamily="34" charset="0"/>
              </a:rPr>
              <a:pPr/>
              <a:t>9</a:t>
            </a:fld>
            <a:endParaRPr lang="en-US" altLang="en-US" sz="1200" dirty="0">
              <a:latin typeface="Arial" panose="020B0604020202020204" pitchFamily="34" charset="0"/>
            </a:endParaRPr>
          </a:p>
        </p:txBody>
      </p:sp>
      <p:sp>
        <p:nvSpPr>
          <p:cNvPr id="73731" name="Rectangle 2">
            <a:extLst>
              <a:ext uri="{FF2B5EF4-FFF2-40B4-BE49-F238E27FC236}">
                <a16:creationId xmlns:a16="http://schemas.microsoft.com/office/drawing/2014/main" id="{11B61779-ECBD-47A2-8B7A-EFBAA356C32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2" name="Rectangle 3">
            <a:extLst>
              <a:ext uri="{FF2B5EF4-FFF2-40B4-BE49-F238E27FC236}">
                <a16:creationId xmlns:a16="http://schemas.microsoft.com/office/drawing/2014/main" id="{27388363-7D5B-47CF-89F9-2435F5B4DF8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5813977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2B6537F-8F6A-4287-BF12-D8D4515E44C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ED7D95C-843D-4DA3-909B-D8B9DC1A18C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9C917C1-3C44-47C5-9DAE-D9CCD034BC1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FA2C45-7390-4D9C-BE81-0805A512E9D4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1190084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552B088-B449-487C-87A2-3BE71910E69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28A3D8E-2316-4EC5-A200-271AF699351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F8DF559-DEF4-45F4-B3C9-DCD0BA38F17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D80F04-3183-4240-88A0-BE83D90AEDFA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6599711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373AC8D-E63D-4036-AD53-3D93A79315F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91A2C14-8FD1-4890-9B64-D6636F3E55E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F7BBC78-E500-4DBA-9807-9970BBBBB84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9B1877-A745-4315-AE54-595A16F7236B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0716401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C1B0D48-D14A-4F5A-99CD-51DD969AA55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C945A2A-DAA5-426B-ADFD-BD087D9024E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700D794-4BC8-495F-B2DA-E7595B31531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14D33A-16AE-4874-BBC1-14C6C21EB505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2278915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26C4488-5F33-4B81-AC82-FFD0720831A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BC619F9-08FA-48CD-BF30-0634ED5A20E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2D96C0C-08A9-4EFB-A360-235872E3D06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037536-9539-49EE-B641-D1721EB630BA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508355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2F918A5-B5A7-40B1-BCB0-2CEE0F7B30F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B0057AD-F6B4-49FC-A16A-08D4D7EF445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3DE07E2-6689-4719-868C-32C1152054C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E02A88-F797-4FE4-8410-15F4933D60C9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1563807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9A8F2013-03C0-431E-865C-98DA7B4609D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644C2658-1AC4-4E91-85D2-752392E1AAB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94471684-61FC-47CF-AED0-65F3144AC1E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571B51-681B-49A3-B338-3520720702C4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2898495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39A3F756-7B9C-4531-9B5E-C6E0C1304F4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D817F091-7743-4833-B575-BEFE0D6F9F7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16E0A5DB-FB73-43CE-A327-06D13273068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8542E9-685C-4B2A-8D42-9D831674E0F7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1647931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9C1F9A9B-822F-40E8-BF79-691333F3F24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45AEA984-B3CA-453C-9DD6-A25CEA7F481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D58A0F8E-07D9-4143-A8F9-6A18A3F9AF6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BB9AC5-32B0-49DD-B158-E482C5EFE32A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2696595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8B3D307-C0D8-4CCD-9097-F0B9CB39AFF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3255CC1-058C-4F67-957C-FC99F6C3F14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62E4DE4-7B1B-42BB-B42C-37F166A7CC1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A41DF1-A7C1-4B35-8F16-C935958C0A0A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4482494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01669D3-8EB3-4291-9DB5-7C162CEDF21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31F6521-6917-40A1-92D6-2E2F13A6AE7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7E2C8E2-8CFF-4A44-BAD7-04E51C22975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B18A79-83EA-4D95-BE07-9CD6DAE72F9B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1090306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90ECA1A4-4836-4BBC-A25B-492FF86419E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0E181A6B-E9EF-4B24-8502-E53C85EE9E0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567A6D7F-3B5A-46CA-AA86-38BC01D2AEE4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>
                <a:latin typeface="+mn-lt"/>
              </a:defRPr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BDF41120-C5EB-4603-8212-F68C01A879D7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</a:defRPr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B652BD84-971B-43DA-B8E2-1827B6453C87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2CFDD57-04EC-4020-BFCE-D0D64E00F10D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>
            <a:extLst>
              <a:ext uri="{FF2B5EF4-FFF2-40B4-BE49-F238E27FC236}">
                <a16:creationId xmlns:a16="http://schemas.microsoft.com/office/drawing/2014/main" id="{8620F00F-D095-4635-82CF-B966CB33E9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4638" y="274638"/>
            <a:ext cx="8593137" cy="6307137"/>
          </a:xfrm>
          <a:prstGeom prst="rect">
            <a:avLst/>
          </a:prstGeom>
          <a:noFill/>
          <a:ln w="3175">
            <a:solidFill>
              <a:srgbClr val="52330A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AB482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600" dirty="0">
              <a:latin typeface="ArizonaTypeset FortDefiance" pitchFamily="2" charset="0"/>
            </a:endParaRPr>
          </a:p>
        </p:txBody>
      </p:sp>
      <p:sp>
        <p:nvSpPr>
          <p:cNvPr id="72707" name="Rectangle 3">
            <a:extLst>
              <a:ext uri="{FF2B5EF4-FFF2-40B4-BE49-F238E27FC236}">
                <a16:creationId xmlns:a16="http://schemas.microsoft.com/office/drawing/2014/main" id="{27208798-894E-4C7A-8822-6BAD2A0F1B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6713" y="366713"/>
            <a:ext cx="8410575" cy="6124575"/>
          </a:xfrm>
          <a:prstGeom prst="rect">
            <a:avLst/>
          </a:prstGeom>
          <a:noFill/>
          <a:ln w="3175">
            <a:solidFill>
              <a:srgbClr val="52330A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AB482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600" dirty="0">
              <a:latin typeface="ArizonaTypeset FortDefiance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8974D67-111F-4037-97DF-63CB7B1C04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0872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>
            <a:extLst>
              <a:ext uri="{FF2B5EF4-FFF2-40B4-BE49-F238E27FC236}">
                <a16:creationId xmlns:a16="http://schemas.microsoft.com/office/drawing/2014/main" id="{8620F00F-D095-4635-82CF-B966CB33E9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4638" y="274638"/>
            <a:ext cx="8593137" cy="6307137"/>
          </a:xfrm>
          <a:prstGeom prst="rect">
            <a:avLst/>
          </a:prstGeom>
          <a:noFill/>
          <a:ln w="3175">
            <a:solidFill>
              <a:srgbClr val="52330A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AB482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600" dirty="0">
              <a:latin typeface="ArizonaTypeset FortDefiance" pitchFamily="2" charset="0"/>
            </a:endParaRPr>
          </a:p>
        </p:txBody>
      </p:sp>
      <p:sp>
        <p:nvSpPr>
          <p:cNvPr id="72707" name="Rectangle 3">
            <a:extLst>
              <a:ext uri="{FF2B5EF4-FFF2-40B4-BE49-F238E27FC236}">
                <a16:creationId xmlns:a16="http://schemas.microsoft.com/office/drawing/2014/main" id="{27208798-894E-4C7A-8822-6BAD2A0F1B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6713" y="366713"/>
            <a:ext cx="8410575" cy="6124575"/>
          </a:xfrm>
          <a:prstGeom prst="rect">
            <a:avLst/>
          </a:prstGeom>
          <a:noFill/>
          <a:ln w="3175">
            <a:solidFill>
              <a:srgbClr val="52330A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AB482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600" dirty="0">
              <a:latin typeface="ArizonaTypeset FortDefiance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934AD11-66E4-433C-92B4-3F52B9F80C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460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>
            <a:extLst>
              <a:ext uri="{FF2B5EF4-FFF2-40B4-BE49-F238E27FC236}">
                <a16:creationId xmlns:a16="http://schemas.microsoft.com/office/drawing/2014/main" id="{8620F00F-D095-4635-82CF-B966CB33E9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4638" y="274638"/>
            <a:ext cx="8593137" cy="6307137"/>
          </a:xfrm>
          <a:prstGeom prst="rect">
            <a:avLst/>
          </a:prstGeom>
          <a:noFill/>
          <a:ln w="3175">
            <a:solidFill>
              <a:srgbClr val="52330A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AB482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600" dirty="0">
              <a:latin typeface="ArizonaTypeset FortDefiance" pitchFamily="2" charset="0"/>
            </a:endParaRPr>
          </a:p>
        </p:txBody>
      </p:sp>
      <p:sp>
        <p:nvSpPr>
          <p:cNvPr id="72707" name="Rectangle 3">
            <a:extLst>
              <a:ext uri="{FF2B5EF4-FFF2-40B4-BE49-F238E27FC236}">
                <a16:creationId xmlns:a16="http://schemas.microsoft.com/office/drawing/2014/main" id="{27208798-894E-4C7A-8822-6BAD2A0F1B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6713" y="366713"/>
            <a:ext cx="8410575" cy="6124575"/>
          </a:xfrm>
          <a:prstGeom prst="rect">
            <a:avLst/>
          </a:prstGeom>
          <a:noFill/>
          <a:ln w="3175">
            <a:solidFill>
              <a:srgbClr val="52330A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AB482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600" dirty="0">
              <a:latin typeface="ArizonaTypeset FortDefiance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2BC76ED-919B-4E2F-B45B-D28FD74668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1574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>
            <a:extLst>
              <a:ext uri="{FF2B5EF4-FFF2-40B4-BE49-F238E27FC236}">
                <a16:creationId xmlns:a16="http://schemas.microsoft.com/office/drawing/2014/main" id="{8620F00F-D095-4635-82CF-B966CB33E9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4638" y="274638"/>
            <a:ext cx="8593137" cy="6307137"/>
          </a:xfrm>
          <a:prstGeom prst="rect">
            <a:avLst/>
          </a:prstGeom>
          <a:noFill/>
          <a:ln w="3175">
            <a:solidFill>
              <a:srgbClr val="52330A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AB482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600" dirty="0">
              <a:latin typeface="ArizonaTypeset FortDefiance" pitchFamily="2" charset="0"/>
            </a:endParaRPr>
          </a:p>
        </p:txBody>
      </p:sp>
      <p:sp>
        <p:nvSpPr>
          <p:cNvPr id="72707" name="Rectangle 3">
            <a:extLst>
              <a:ext uri="{FF2B5EF4-FFF2-40B4-BE49-F238E27FC236}">
                <a16:creationId xmlns:a16="http://schemas.microsoft.com/office/drawing/2014/main" id="{27208798-894E-4C7A-8822-6BAD2A0F1B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6713" y="366713"/>
            <a:ext cx="8410575" cy="6124575"/>
          </a:xfrm>
          <a:prstGeom prst="rect">
            <a:avLst/>
          </a:prstGeom>
          <a:noFill/>
          <a:ln w="3175">
            <a:solidFill>
              <a:srgbClr val="52330A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AB482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600" dirty="0">
              <a:latin typeface="ArizonaTypeset FortDefiance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0007D11-BD58-486A-B207-63B12D28CB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8104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>
            <a:extLst>
              <a:ext uri="{FF2B5EF4-FFF2-40B4-BE49-F238E27FC236}">
                <a16:creationId xmlns:a16="http://schemas.microsoft.com/office/drawing/2014/main" id="{8620F00F-D095-4635-82CF-B966CB33E9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4638" y="274638"/>
            <a:ext cx="8593137" cy="6307137"/>
          </a:xfrm>
          <a:prstGeom prst="rect">
            <a:avLst/>
          </a:prstGeom>
          <a:noFill/>
          <a:ln w="3175">
            <a:solidFill>
              <a:srgbClr val="52330A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AB482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600" dirty="0">
              <a:latin typeface="ArizonaTypeset FortDefiance" pitchFamily="2" charset="0"/>
            </a:endParaRPr>
          </a:p>
        </p:txBody>
      </p:sp>
      <p:sp>
        <p:nvSpPr>
          <p:cNvPr id="72707" name="Rectangle 3">
            <a:extLst>
              <a:ext uri="{FF2B5EF4-FFF2-40B4-BE49-F238E27FC236}">
                <a16:creationId xmlns:a16="http://schemas.microsoft.com/office/drawing/2014/main" id="{27208798-894E-4C7A-8822-6BAD2A0F1B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6713" y="366713"/>
            <a:ext cx="8410575" cy="6124575"/>
          </a:xfrm>
          <a:prstGeom prst="rect">
            <a:avLst/>
          </a:prstGeom>
          <a:noFill/>
          <a:ln w="3175">
            <a:solidFill>
              <a:srgbClr val="52330A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AB482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600" dirty="0">
              <a:latin typeface="ArizonaTypeset FortDefiance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3701F54-CA50-448A-B384-5F196CAC4D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2053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>
            <a:extLst>
              <a:ext uri="{FF2B5EF4-FFF2-40B4-BE49-F238E27FC236}">
                <a16:creationId xmlns:a16="http://schemas.microsoft.com/office/drawing/2014/main" id="{8620F00F-D095-4635-82CF-B966CB33E9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4638" y="274638"/>
            <a:ext cx="8593137" cy="6307137"/>
          </a:xfrm>
          <a:prstGeom prst="rect">
            <a:avLst/>
          </a:prstGeom>
          <a:noFill/>
          <a:ln w="3175">
            <a:solidFill>
              <a:srgbClr val="52330A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AB482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600" dirty="0">
              <a:latin typeface="ArizonaTypeset FortDefiance" pitchFamily="2" charset="0"/>
            </a:endParaRPr>
          </a:p>
        </p:txBody>
      </p:sp>
      <p:sp>
        <p:nvSpPr>
          <p:cNvPr id="72707" name="Rectangle 3">
            <a:extLst>
              <a:ext uri="{FF2B5EF4-FFF2-40B4-BE49-F238E27FC236}">
                <a16:creationId xmlns:a16="http://schemas.microsoft.com/office/drawing/2014/main" id="{27208798-894E-4C7A-8822-6BAD2A0F1B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6713" y="366713"/>
            <a:ext cx="8410575" cy="6124575"/>
          </a:xfrm>
          <a:prstGeom prst="rect">
            <a:avLst/>
          </a:prstGeom>
          <a:noFill/>
          <a:ln w="3175">
            <a:solidFill>
              <a:srgbClr val="52330A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AB482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600" dirty="0">
              <a:latin typeface="ArizonaTypeset FortDefiance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1405B70-B715-4DA6-9451-F558BC8172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0523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>
            <a:extLst>
              <a:ext uri="{FF2B5EF4-FFF2-40B4-BE49-F238E27FC236}">
                <a16:creationId xmlns:a16="http://schemas.microsoft.com/office/drawing/2014/main" id="{8620F00F-D095-4635-82CF-B966CB33E9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4638" y="274638"/>
            <a:ext cx="8593137" cy="6307137"/>
          </a:xfrm>
          <a:prstGeom prst="rect">
            <a:avLst/>
          </a:prstGeom>
          <a:noFill/>
          <a:ln w="3175">
            <a:solidFill>
              <a:srgbClr val="52330A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AB482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600" dirty="0">
              <a:latin typeface="ArizonaTypeset FortDefiance" pitchFamily="2" charset="0"/>
            </a:endParaRPr>
          </a:p>
        </p:txBody>
      </p:sp>
      <p:sp>
        <p:nvSpPr>
          <p:cNvPr id="72707" name="Rectangle 3">
            <a:extLst>
              <a:ext uri="{FF2B5EF4-FFF2-40B4-BE49-F238E27FC236}">
                <a16:creationId xmlns:a16="http://schemas.microsoft.com/office/drawing/2014/main" id="{27208798-894E-4C7A-8822-6BAD2A0F1B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6713" y="366713"/>
            <a:ext cx="8410575" cy="6124575"/>
          </a:xfrm>
          <a:prstGeom prst="rect">
            <a:avLst/>
          </a:prstGeom>
          <a:noFill/>
          <a:ln w="3175">
            <a:solidFill>
              <a:srgbClr val="52330A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AB482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600" dirty="0">
              <a:latin typeface="ArizonaTypeset FortDefiance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A997CA7-B563-418F-841D-CB945C0E01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3084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>
            <a:extLst>
              <a:ext uri="{FF2B5EF4-FFF2-40B4-BE49-F238E27FC236}">
                <a16:creationId xmlns:a16="http://schemas.microsoft.com/office/drawing/2014/main" id="{8620F00F-D095-4635-82CF-B966CB33E9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4638" y="274638"/>
            <a:ext cx="8593137" cy="6307137"/>
          </a:xfrm>
          <a:prstGeom prst="rect">
            <a:avLst/>
          </a:prstGeom>
          <a:noFill/>
          <a:ln w="3175">
            <a:solidFill>
              <a:srgbClr val="52330A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AB482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600" dirty="0">
              <a:latin typeface="ArizonaTypeset FortDefiance" pitchFamily="2" charset="0"/>
            </a:endParaRPr>
          </a:p>
        </p:txBody>
      </p:sp>
      <p:sp>
        <p:nvSpPr>
          <p:cNvPr id="72707" name="Rectangle 3">
            <a:extLst>
              <a:ext uri="{FF2B5EF4-FFF2-40B4-BE49-F238E27FC236}">
                <a16:creationId xmlns:a16="http://schemas.microsoft.com/office/drawing/2014/main" id="{27208798-894E-4C7A-8822-6BAD2A0F1B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6713" y="366713"/>
            <a:ext cx="8410575" cy="6124575"/>
          </a:xfrm>
          <a:prstGeom prst="rect">
            <a:avLst/>
          </a:prstGeom>
          <a:noFill/>
          <a:ln w="3175">
            <a:solidFill>
              <a:srgbClr val="52330A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AB482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600" dirty="0">
              <a:latin typeface="ArizonaTypeset FortDefiance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9FC3D6E-6504-4974-8A0B-5803C0391C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9644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>
            <a:extLst>
              <a:ext uri="{FF2B5EF4-FFF2-40B4-BE49-F238E27FC236}">
                <a16:creationId xmlns:a16="http://schemas.microsoft.com/office/drawing/2014/main" id="{8620F00F-D095-4635-82CF-B966CB33E9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4638" y="274638"/>
            <a:ext cx="8593137" cy="6307137"/>
          </a:xfrm>
          <a:prstGeom prst="rect">
            <a:avLst/>
          </a:prstGeom>
          <a:noFill/>
          <a:ln w="3175">
            <a:solidFill>
              <a:srgbClr val="52330A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AB482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600" dirty="0">
              <a:latin typeface="ArizonaTypeset FortDefiance" pitchFamily="2" charset="0"/>
            </a:endParaRPr>
          </a:p>
        </p:txBody>
      </p:sp>
      <p:sp>
        <p:nvSpPr>
          <p:cNvPr id="72707" name="Rectangle 3">
            <a:extLst>
              <a:ext uri="{FF2B5EF4-FFF2-40B4-BE49-F238E27FC236}">
                <a16:creationId xmlns:a16="http://schemas.microsoft.com/office/drawing/2014/main" id="{27208798-894E-4C7A-8822-6BAD2A0F1B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6713" y="366713"/>
            <a:ext cx="8410575" cy="6124575"/>
          </a:xfrm>
          <a:prstGeom prst="rect">
            <a:avLst/>
          </a:prstGeom>
          <a:noFill/>
          <a:ln w="3175">
            <a:solidFill>
              <a:srgbClr val="52330A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AB482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600" dirty="0">
              <a:latin typeface="ArizonaTypeset FortDefiance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96DF5A1-4EB9-45EE-BDE0-FD2B858D33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9301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>
            <a:extLst>
              <a:ext uri="{FF2B5EF4-FFF2-40B4-BE49-F238E27FC236}">
                <a16:creationId xmlns:a16="http://schemas.microsoft.com/office/drawing/2014/main" id="{8620F00F-D095-4635-82CF-B966CB33E9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4638" y="274638"/>
            <a:ext cx="8593137" cy="6307137"/>
          </a:xfrm>
          <a:prstGeom prst="rect">
            <a:avLst/>
          </a:prstGeom>
          <a:noFill/>
          <a:ln w="3175">
            <a:solidFill>
              <a:srgbClr val="52330A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AB482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600" dirty="0">
              <a:latin typeface="ArizonaTypeset FortDefiance" pitchFamily="2" charset="0"/>
            </a:endParaRPr>
          </a:p>
        </p:txBody>
      </p:sp>
      <p:sp>
        <p:nvSpPr>
          <p:cNvPr id="72707" name="Rectangle 3">
            <a:extLst>
              <a:ext uri="{FF2B5EF4-FFF2-40B4-BE49-F238E27FC236}">
                <a16:creationId xmlns:a16="http://schemas.microsoft.com/office/drawing/2014/main" id="{27208798-894E-4C7A-8822-6BAD2A0F1B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6713" y="366713"/>
            <a:ext cx="8410575" cy="6124575"/>
          </a:xfrm>
          <a:prstGeom prst="rect">
            <a:avLst/>
          </a:prstGeom>
          <a:noFill/>
          <a:ln w="3175">
            <a:solidFill>
              <a:srgbClr val="52330A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AB482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600" dirty="0">
              <a:latin typeface="ArizonaTypeset FortDefiance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3667291-A89D-4953-B7F0-E4AE9E3E00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9218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>
            <a:extLst>
              <a:ext uri="{FF2B5EF4-FFF2-40B4-BE49-F238E27FC236}">
                <a16:creationId xmlns:a16="http://schemas.microsoft.com/office/drawing/2014/main" id="{8620F00F-D095-4635-82CF-B966CB33E9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4638" y="274638"/>
            <a:ext cx="8593137" cy="6307137"/>
          </a:xfrm>
          <a:prstGeom prst="rect">
            <a:avLst/>
          </a:prstGeom>
          <a:noFill/>
          <a:ln w="3175">
            <a:solidFill>
              <a:srgbClr val="52330A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AB482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600" dirty="0">
              <a:latin typeface="ArizonaTypeset FortDefiance" pitchFamily="2" charset="0"/>
            </a:endParaRPr>
          </a:p>
        </p:txBody>
      </p:sp>
      <p:sp>
        <p:nvSpPr>
          <p:cNvPr id="72707" name="Rectangle 3">
            <a:extLst>
              <a:ext uri="{FF2B5EF4-FFF2-40B4-BE49-F238E27FC236}">
                <a16:creationId xmlns:a16="http://schemas.microsoft.com/office/drawing/2014/main" id="{27208798-894E-4C7A-8822-6BAD2A0F1B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6713" y="366713"/>
            <a:ext cx="8410575" cy="6124575"/>
          </a:xfrm>
          <a:prstGeom prst="rect">
            <a:avLst/>
          </a:prstGeom>
          <a:noFill/>
          <a:ln w="3175">
            <a:solidFill>
              <a:srgbClr val="52330A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AB482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600" dirty="0">
              <a:latin typeface="ArizonaTypeset FortDefiance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7064DDC-B0E0-450E-95FA-227E548272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228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>
            <a:extLst>
              <a:ext uri="{FF2B5EF4-FFF2-40B4-BE49-F238E27FC236}">
                <a16:creationId xmlns:a16="http://schemas.microsoft.com/office/drawing/2014/main" id="{8620F00F-D095-4635-82CF-B966CB33E9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4638" y="274638"/>
            <a:ext cx="8593137" cy="6307137"/>
          </a:xfrm>
          <a:prstGeom prst="rect">
            <a:avLst/>
          </a:prstGeom>
          <a:noFill/>
          <a:ln w="3175">
            <a:solidFill>
              <a:srgbClr val="52330A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AB482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600" dirty="0">
              <a:latin typeface="ArizonaTypeset FortDefiance" pitchFamily="2" charset="0"/>
            </a:endParaRPr>
          </a:p>
        </p:txBody>
      </p:sp>
      <p:sp>
        <p:nvSpPr>
          <p:cNvPr id="72707" name="Rectangle 3">
            <a:extLst>
              <a:ext uri="{FF2B5EF4-FFF2-40B4-BE49-F238E27FC236}">
                <a16:creationId xmlns:a16="http://schemas.microsoft.com/office/drawing/2014/main" id="{27208798-894E-4C7A-8822-6BAD2A0F1B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6713" y="366713"/>
            <a:ext cx="8410575" cy="6124575"/>
          </a:xfrm>
          <a:prstGeom prst="rect">
            <a:avLst/>
          </a:prstGeom>
          <a:noFill/>
          <a:ln w="3175">
            <a:solidFill>
              <a:srgbClr val="52330A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AB482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600" dirty="0">
              <a:latin typeface="ArizonaTypeset FortDefiance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B86629E-4895-482D-A45B-710DE961C9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3623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>
            <a:extLst>
              <a:ext uri="{FF2B5EF4-FFF2-40B4-BE49-F238E27FC236}">
                <a16:creationId xmlns:a16="http://schemas.microsoft.com/office/drawing/2014/main" id="{8620F00F-D095-4635-82CF-B966CB33E9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4638" y="274638"/>
            <a:ext cx="8593137" cy="6307137"/>
          </a:xfrm>
          <a:prstGeom prst="rect">
            <a:avLst/>
          </a:prstGeom>
          <a:noFill/>
          <a:ln w="3175">
            <a:solidFill>
              <a:srgbClr val="52330A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AB482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600" dirty="0">
              <a:latin typeface="ArizonaTypeset FortDefiance" pitchFamily="2" charset="0"/>
            </a:endParaRPr>
          </a:p>
        </p:txBody>
      </p:sp>
      <p:sp>
        <p:nvSpPr>
          <p:cNvPr id="72707" name="Rectangle 3">
            <a:extLst>
              <a:ext uri="{FF2B5EF4-FFF2-40B4-BE49-F238E27FC236}">
                <a16:creationId xmlns:a16="http://schemas.microsoft.com/office/drawing/2014/main" id="{27208798-894E-4C7A-8822-6BAD2A0F1B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6713" y="366713"/>
            <a:ext cx="8410575" cy="6124575"/>
          </a:xfrm>
          <a:prstGeom prst="rect">
            <a:avLst/>
          </a:prstGeom>
          <a:noFill/>
          <a:ln w="3175">
            <a:solidFill>
              <a:srgbClr val="52330A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AB482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600" dirty="0">
              <a:latin typeface="ArizonaTypeset FortDefiance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0E19F37-71CD-40A3-978C-23F9061580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2047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>
            <a:extLst>
              <a:ext uri="{FF2B5EF4-FFF2-40B4-BE49-F238E27FC236}">
                <a16:creationId xmlns:a16="http://schemas.microsoft.com/office/drawing/2014/main" id="{8620F00F-D095-4635-82CF-B966CB33E9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4638" y="274638"/>
            <a:ext cx="8593137" cy="6307137"/>
          </a:xfrm>
          <a:prstGeom prst="rect">
            <a:avLst/>
          </a:prstGeom>
          <a:noFill/>
          <a:ln w="3175">
            <a:solidFill>
              <a:srgbClr val="52330A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AB482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600" dirty="0">
              <a:latin typeface="ArizonaTypeset FortDefiance" pitchFamily="2" charset="0"/>
            </a:endParaRPr>
          </a:p>
        </p:txBody>
      </p:sp>
      <p:sp>
        <p:nvSpPr>
          <p:cNvPr id="72707" name="Rectangle 3">
            <a:extLst>
              <a:ext uri="{FF2B5EF4-FFF2-40B4-BE49-F238E27FC236}">
                <a16:creationId xmlns:a16="http://schemas.microsoft.com/office/drawing/2014/main" id="{27208798-894E-4C7A-8822-6BAD2A0F1B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6713" y="366713"/>
            <a:ext cx="8410575" cy="6124575"/>
          </a:xfrm>
          <a:prstGeom prst="rect">
            <a:avLst/>
          </a:prstGeom>
          <a:noFill/>
          <a:ln w="3175">
            <a:solidFill>
              <a:srgbClr val="52330A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AB482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600" dirty="0">
              <a:latin typeface="ArizonaTypeset FortDefiance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8F91456-74AE-46BE-9809-34B80E1B57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7340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>
            <a:extLst>
              <a:ext uri="{FF2B5EF4-FFF2-40B4-BE49-F238E27FC236}">
                <a16:creationId xmlns:a16="http://schemas.microsoft.com/office/drawing/2014/main" id="{8620F00F-D095-4635-82CF-B966CB33E9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4638" y="274638"/>
            <a:ext cx="8593137" cy="6307137"/>
          </a:xfrm>
          <a:prstGeom prst="rect">
            <a:avLst/>
          </a:prstGeom>
          <a:noFill/>
          <a:ln w="3175">
            <a:solidFill>
              <a:srgbClr val="52330A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AB482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600" dirty="0">
              <a:latin typeface="ArizonaTypeset FortDefiance" pitchFamily="2" charset="0"/>
            </a:endParaRPr>
          </a:p>
        </p:txBody>
      </p:sp>
      <p:sp>
        <p:nvSpPr>
          <p:cNvPr id="72707" name="Rectangle 3">
            <a:extLst>
              <a:ext uri="{FF2B5EF4-FFF2-40B4-BE49-F238E27FC236}">
                <a16:creationId xmlns:a16="http://schemas.microsoft.com/office/drawing/2014/main" id="{27208798-894E-4C7A-8822-6BAD2A0F1B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6713" y="366713"/>
            <a:ext cx="8410575" cy="6124575"/>
          </a:xfrm>
          <a:prstGeom prst="rect">
            <a:avLst/>
          </a:prstGeom>
          <a:noFill/>
          <a:ln w="3175">
            <a:solidFill>
              <a:srgbClr val="52330A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AB482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600" dirty="0">
              <a:latin typeface="ArizonaTypeset FortDefiance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BE666E3-A31E-4CB7-8032-D25E486960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20951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>
            <a:extLst>
              <a:ext uri="{FF2B5EF4-FFF2-40B4-BE49-F238E27FC236}">
                <a16:creationId xmlns:a16="http://schemas.microsoft.com/office/drawing/2014/main" id="{8620F00F-D095-4635-82CF-B966CB33E9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4638" y="274638"/>
            <a:ext cx="8593137" cy="6307137"/>
          </a:xfrm>
          <a:prstGeom prst="rect">
            <a:avLst/>
          </a:prstGeom>
          <a:noFill/>
          <a:ln w="3175">
            <a:solidFill>
              <a:srgbClr val="52330A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AB482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600" dirty="0">
              <a:latin typeface="ArizonaTypeset FortDefiance" pitchFamily="2" charset="0"/>
            </a:endParaRPr>
          </a:p>
        </p:txBody>
      </p:sp>
      <p:sp>
        <p:nvSpPr>
          <p:cNvPr id="72707" name="Rectangle 3">
            <a:extLst>
              <a:ext uri="{FF2B5EF4-FFF2-40B4-BE49-F238E27FC236}">
                <a16:creationId xmlns:a16="http://schemas.microsoft.com/office/drawing/2014/main" id="{27208798-894E-4C7A-8822-6BAD2A0F1B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6713" y="366713"/>
            <a:ext cx="8410575" cy="6124575"/>
          </a:xfrm>
          <a:prstGeom prst="rect">
            <a:avLst/>
          </a:prstGeom>
          <a:noFill/>
          <a:ln w="3175">
            <a:solidFill>
              <a:srgbClr val="52330A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AB482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600" dirty="0">
              <a:latin typeface="ArizonaTypeset FortDefiance" pitchFamily="2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9E469B87-27F5-4B90-B878-E4EBA6B9E8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9915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>
            <a:extLst>
              <a:ext uri="{FF2B5EF4-FFF2-40B4-BE49-F238E27FC236}">
                <a16:creationId xmlns:a16="http://schemas.microsoft.com/office/drawing/2014/main" id="{8620F00F-D095-4635-82CF-B966CB33E9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4638" y="274638"/>
            <a:ext cx="8593137" cy="6307137"/>
          </a:xfrm>
          <a:prstGeom prst="rect">
            <a:avLst/>
          </a:prstGeom>
          <a:noFill/>
          <a:ln w="3175">
            <a:solidFill>
              <a:srgbClr val="52330A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AB482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600" dirty="0">
              <a:latin typeface="ArizonaTypeset FortDefiance" pitchFamily="2" charset="0"/>
            </a:endParaRPr>
          </a:p>
        </p:txBody>
      </p:sp>
      <p:sp>
        <p:nvSpPr>
          <p:cNvPr id="72707" name="Rectangle 3">
            <a:extLst>
              <a:ext uri="{FF2B5EF4-FFF2-40B4-BE49-F238E27FC236}">
                <a16:creationId xmlns:a16="http://schemas.microsoft.com/office/drawing/2014/main" id="{27208798-894E-4C7A-8822-6BAD2A0F1B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6713" y="366713"/>
            <a:ext cx="8410575" cy="6124575"/>
          </a:xfrm>
          <a:prstGeom prst="rect">
            <a:avLst/>
          </a:prstGeom>
          <a:noFill/>
          <a:ln w="3175">
            <a:solidFill>
              <a:srgbClr val="52330A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AB482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600" dirty="0">
              <a:latin typeface="ArizonaTypeset FortDefiance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3914C7C-AB18-4994-8D6F-997D984F99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55391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>
            <a:extLst>
              <a:ext uri="{FF2B5EF4-FFF2-40B4-BE49-F238E27FC236}">
                <a16:creationId xmlns:a16="http://schemas.microsoft.com/office/drawing/2014/main" id="{8620F00F-D095-4635-82CF-B966CB33E9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4638" y="274638"/>
            <a:ext cx="8593137" cy="6307137"/>
          </a:xfrm>
          <a:prstGeom prst="rect">
            <a:avLst/>
          </a:prstGeom>
          <a:noFill/>
          <a:ln w="3175">
            <a:solidFill>
              <a:srgbClr val="52330A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AB482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600" dirty="0">
              <a:latin typeface="ArizonaTypeset FortDefiance" pitchFamily="2" charset="0"/>
            </a:endParaRPr>
          </a:p>
        </p:txBody>
      </p:sp>
      <p:sp>
        <p:nvSpPr>
          <p:cNvPr id="72707" name="Rectangle 3">
            <a:extLst>
              <a:ext uri="{FF2B5EF4-FFF2-40B4-BE49-F238E27FC236}">
                <a16:creationId xmlns:a16="http://schemas.microsoft.com/office/drawing/2014/main" id="{27208798-894E-4C7A-8822-6BAD2A0F1B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6713" y="366713"/>
            <a:ext cx="8410575" cy="6124575"/>
          </a:xfrm>
          <a:prstGeom prst="rect">
            <a:avLst/>
          </a:prstGeom>
          <a:noFill/>
          <a:ln w="3175">
            <a:solidFill>
              <a:srgbClr val="52330A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AB482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600" dirty="0">
              <a:latin typeface="ArizonaTypeset FortDefiance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8428580-B51A-4B01-863F-D4A5DD7483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17242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>
            <a:extLst>
              <a:ext uri="{FF2B5EF4-FFF2-40B4-BE49-F238E27FC236}">
                <a16:creationId xmlns:a16="http://schemas.microsoft.com/office/drawing/2014/main" id="{8620F00F-D095-4635-82CF-B966CB33E9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4638" y="274638"/>
            <a:ext cx="8593137" cy="6307137"/>
          </a:xfrm>
          <a:prstGeom prst="rect">
            <a:avLst/>
          </a:prstGeom>
          <a:noFill/>
          <a:ln w="3175">
            <a:solidFill>
              <a:srgbClr val="52330A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AB482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600" dirty="0">
              <a:latin typeface="ArizonaTypeset FortDefiance" pitchFamily="2" charset="0"/>
            </a:endParaRPr>
          </a:p>
        </p:txBody>
      </p:sp>
      <p:sp>
        <p:nvSpPr>
          <p:cNvPr id="72707" name="Rectangle 3">
            <a:extLst>
              <a:ext uri="{FF2B5EF4-FFF2-40B4-BE49-F238E27FC236}">
                <a16:creationId xmlns:a16="http://schemas.microsoft.com/office/drawing/2014/main" id="{27208798-894E-4C7A-8822-6BAD2A0F1B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6713" y="366713"/>
            <a:ext cx="8410575" cy="6124575"/>
          </a:xfrm>
          <a:prstGeom prst="rect">
            <a:avLst/>
          </a:prstGeom>
          <a:noFill/>
          <a:ln w="3175">
            <a:solidFill>
              <a:srgbClr val="52330A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AB482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600" dirty="0">
              <a:latin typeface="ArizonaTypeset FortDefiance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6EF336B-4620-416D-BB2C-469EEE3243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56104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>
            <a:extLst>
              <a:ext uri="{FF2B5EF4-FFF2-40B4-BE49-F238E27FC236}">
                <a16:creationId xmlns:a16="http://schemas.microsoft.com/office/drawing/2014/main" id="{8620F00F-D095-4635-82CF-B966CB33E9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4638" y="274638"/>
            <a:ext cx="8593137" cy="6307137"/>
          </a:xfrm>
          <a:prstGeom prst="rect">
            <a:avLst/>
          </a:prstGeom>
          <a:noFill/>
          <a:ln w="3175">
            <a:solidFill>
              <a:srgbClr val="52330A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AB482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600" dirty="0">
              <a:latin typeface="ArizonaTypeset FortDefiance" pitchFamily="2" charset="0"/>
            </a:endParaRPr>
          </a:p>
        </p:txBody>
      </p:sp>
      <p:sp>
        <p:nvSpPr>
          <p:cNvPr id="72707" name="Rectangle 3">
            <a:extLst>
              <a:ext uri="{FF2B5EF4-FFF2-40B4-BE49-F238E27FC236}">
                <a16:creationId xmlns:a16="http://schemas.microsoft.com/office/drawing/2014/main" id="{27208798-894E-4C7A-8822-6BAD2A0F1B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6713" y="366713"/>
            <a:ext cx="8410575" cy="6124575"/>
          </a:xfrm>
          <a:prstGeom prst="rect">
            <a:avLst/>
          </a:prstGeom>
          <a:noFill/>
          <a:ln w="3175">
            <a:solidFill>
              <a:srgbClr val="52330A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AB482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600" dirty="0">
              <a:latin typeface="ArizonaTypeset FortDefiance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3D50096-AD68-441B-83B3-93C63B3145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85562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>
            <a:extLst>
              <a:ext uri="{FF2B5EF4-FFF2-40B4-BE49-F238E27FC236}">
                <a16:creationId xmlns:a16="http://schemas.microsoft.com/office/drawing/2014/main" id="{8620F00F-D095-4635-82CF-B966CB33E9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4638" y="274638"/>
            <a:ext cx="8593137" cy="6307137"/>
          </a:xfrm>
          <a:prstGeom prst="rect">
            <a:avLst/>
          </a:prstGeom>
          <a:noFill/>
          <a:ln w="3175">
            <a:solidFill>
              <a:srgbClr val="52330A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AB482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600" dirty="0">
              <a:latin typeface="ArizonaTypeset FortDefiance" pitchFamily="2" charset="0"/>
            </a:endParaRPr>
          </a:p>
        </p:txBody>
      </p:sp>
      <p:sp>
        <p:nvSpPr>
          <p:cNvPr id="72707" name="Rectangle 3">
            <a:extLst>
              <a:ext uri="{FF2B5EF4-FFF2-40B4-BE49-F238E27FC236}">
                <a16:creationId xmlns:a16="http://schemas.microsoft.com/office/drawing/2014/main" id="{27208798-894E-4C7A-8822-6BAD2A0F1B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6713" y="366713"/>
            <a:ext cx="8410575" cy="6124575"/>
          </a:xfrm>
          <a:prstGeom prst="rect">
            <a:avLst/>
          </a:prstGeom>
          <a:noFill/>
          <a:ln w="3175">
            <a:solidFill>
              <a:srgbClr val="52330A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AB482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600" dirty="0">
              <a:latin typeface="ArizonaTypeset FortDefiance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BE69BD0-9666-49C0-A4A3-1ABCC81326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42889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>
            <a:extLst>
              <a:ext uri="{FF2B5EF4-FFF2-40B4-BE49-F238E27FC236}">
                <a16:creationId xmlns:a16="http://schemas.microsoft.com/office/drawing/2014/main" id="{8620F00F-D095-4635-82CF-B966CB33E9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4638" y="274638"/>
            <a:ext cx="8593137" cy="6307137"/>
          </a:xfrm>
          <a:prstGeom prst="rect">
            <a:avLst/>
          </a:prstGeom>
          <a:noFill/>
          <a:ln w="3175">
            <a:solidFill>
              <a:srgbClr val="52330A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AB482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600" dirty="0">
              <a:latin typeface="ArizonaTypeset FortDefiance" pitchFamily="2" charset="0"/>
            </a:endParaRPr>
          </a:p>
        </p:txBody>
      </p:sp>
      <p:sp>
        <p:nvSpPr>
          <p:cNvPr id="72707" name="Rectangle 3">
            <a:extLst>
              <a:ext uri="{FF2B5EF4-FFF2-40B4-BE49-F238E27FC236}">
                <a16:creationId xmlns:a16="http://schemas.microsoft.com/office/drawing/2014/main" id="{27208798-894E-4C7A-8822-6BAD2A0F1B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6713" y="366713"/>
            <a:ext cx="8410575" cy="6124575"/>
          </a:xfrm>
          <a:prstGeom prst="rect">
            <a:avLst/>
          </a:prstGeom>
          <a:noFill/>
          <a:ln w="3175">
            <a:solidFill>
              <a:srgbClr val="52330A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AB482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600" dirty="0">
              <a:latin typeface="ArizonaTypeset FortDefiance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4F7D2DD-2BBA-4269-A8BD-BCF2AF828A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7773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>
            <a:extLst>
              <a:ext uri="{FF2B5EF4-FFF2-40B4-BE49-F238E27FC236}">
                <a16:creationId xmlns:a16="http://schemas.microsoft.com/office/drawing/2014/main" id="{8620F00F-D095-4635-82CF-B966CB33E9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4638" y="274638"/>
            <a:ext cx="8593137" cy="6307137"/>
          </a:xfrm>
          <a:prstGeom prst="rect">
            <a:avLst/>
          </a:prstGeom>
          <a:noFill/>
          <a:ln w="3175">
            <a:solidFill>
              <a:srgbClr val="52330A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AB482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600" dirty="0">
              <a:latin typeface="ArizonaTypeset FortDefiance" pitchFamily="2" charset="0"/>
            </a:endParaRPr>
          </a:p>
        </p:txBody>
      </p:sp>
      <p:sp>
        <p:nvSpPr>
          <p:cNvPr id="72707" name="Rectangle 3">
            <a:extLst>
              <a:ext uri="{FF2B5EF4-FFF2-40B4-BE49-F238E27FC236}">
                <a16:creationId xmlns:a16="http://schemas.microsoft.com/office/drawing/2014/main" id="{27208798-894E-4C7A-8822-6BAD2A0F1B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6713" y="366713"/>
            <a:ext cx="8410575" cy="6124575"/>
          </a:xfrm>
          <a:prstGeom prst="rect">
            <a:avLst/>
          </a:prstGeom>
          <a:noFill/>
          <a:ln w="3175">
            <a:solidFill>
              <a:srgbClr val="52330A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AB482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600" dirty="0">
              <a:latin typeface="ArizonaTypeset FortDefiance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C968FFB-073D-4196-AA92-0701BF046B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09467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>
            <a:extLst>
              <a:ext uri="{FF2B5EF4-FFF2-40B4-BE49-F238E27FC236}">
                <a16:creationId xmlns:a16="http://schemas.microsoft.com/office/drawing/2014/main" id="{8620F00F-D095-4635-82CF-B966CB33E9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4638" y="274638"/>
            <a:ext cx="8593137" cy="6307137"/>
          </a:xfrm>
          <a:prstGeom prst="rect">
            <a:avLst/>
          </a:prstGeom>
          <a:noFill/>
          <a:ln w="3175">
            <a:solidFill>
              <a:srgbClr val="52330A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AB482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600" dirty="0">
              <a:latin typeface="ArizonaTypeset FortDefiance" pitchFamily="2" charset="0"/>
            </a:endParaRPr>
          </a:p>
        </p:txBody>
      </p:sp>
      <p:sp>
        <p:nvSpPr>
          <p:cNvPr id="72707" name="Rectangle 3">
            <a:extLst>
              <a:ext uri="{FF2B5EF4-FFF2-40B4-BE49-F238E27FC236}">
                <a16:creationId xmlns:a16="http://schemas.microsoft.com/office/drawing/2014/main" id="{27208798-894E-4C7A-8822-6BAD2A0F1B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6713" y="366713"/>
            <a:ext cx="8410575" cy="6124575"/>
          </a:xfrm>
          <a:prstGeom prst="rect">
            <a:avLst/>
          </a:prstGeom>
          <a:noFill/>
          <a:ln w="3175">
            <a:solidFill>
              <a:srgbClr val="52330A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AB482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600" dirty="0">
              <a:latin typeface="ArizonaTypeset FortDefiance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AA87664-F980-4595-8A6E-420423AA97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2356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>
            <a:extLst>
              <a:ext uri="{FF2B5EF4-FFF2-40B4-BE49-F238E27FC236}">
                <a16:creationId xmlns:a16="http://schemas.microsoft.com/office/drawing/2014/main" id="{8620F00F-D095-4635-82CF-B966CB33E9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4638" y="274638"/>
            <a:ext cx="8593137" cy="6307137"/>
          </a:xfrm>
          <a:prstGeom prst="rect">
            <a:avLst/>
          </a:prstGeom>
          <a:noFill/>
          <a:ln w="3175">
            <a:solidFill>
              <a:srgbClr val="52330A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AB482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600" dirty="0">
              <a:latin typeface="ArizonaTypeset FortDefiance" pitchFamily="2" charset="0"/>
            </a:endParaRPr>
          </a:p>
        </p:txBody>
      </p:sp>
      <p:sp>
        <p:nvSpPr>
          <p:cNvPr id="72707" name="Rectangle 3">
            <a:extLst>
              <a:ext uri="{FF2B5EF4-FFF2-40B4-BE49-F238E27FC236}">
                <a16:creationId xmlns:a16="http://schemas.microsoft.com/office/drawing/2014/main" id="{27208798-894E-4C7A-8822-6BAD2A0F1B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6713" y="366713"/>
            <a:ext cx="8410575" cy="6124575"/>
          </a:xfrm>
          <a:prstGeom prst="rect">
            <a:avLst/>
          </a:prstGeom>
          <a:noFill/>
          <a:ln w="3175">
            <a:solidFill>
              <a:srgbClr val="52330A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AB482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600" dirty="0">
              <a:latin typeface="ArizonaTypeset FortDefiance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D447F4B-6C46-4BD6-AFC5-D1622B53AA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01006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>
            <a:extLst>
              <a:ext uri="{FF2B5EF4-FFF2-40B4-BE49-F238E27FC236}">
                <a16:creationId xmlns:a16="http://schemas.microsoft.com/office/drawing/2014/main" id="{8620F00F-D095-4635-82CF-B966CB33E9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4638" y="274638"/>
            <a:ext cx="8593137" cy="6307137"/>
          </a:xfrm>
          <a:prstGeom prst="rect">
            <a:avLst/>
          </a:prstGeom>
          <a:noFill/>
          <a:ln w="3175">
            <a:solidFill>
              <a:srgbClr val="52330A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AB482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600" dirty="0">
              <a:latin typeface="ArizonaTypeset FortDefiance" pitchFamily="2" charset="0"/>
            </a:endParaRPr>
          </a:p>
        </p:txBody>
      </p:sp>
      <p:sp>
        <p:nvSpPr>
          <p:cNvPr id="72707" name="Rectangle 3">
            <a:extLst>
              <a:ext uri="{FF2B5EF4-FFF2-40B4-BE49-F238E27FC236}">
                <a16:creationId xmlns:a16="http://schemas.microsoft.com/office/drawing/2014/main" id="{27208798-894E-4C7A-8822-6BAD2A0F1B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6713" y="366713"/>
            <a:ext cx="8410575" cy="6124575"/>
          </a:xfrm>
          <a:prstGeom prst="rect">
            <a:avLst/>
          </a:prstGeom>
          <a:noFill/>
          <a:ln w="3175">
            <a:solidFill>
              <a:srgbClr val="52330A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AB482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600" dirty="0">
              <a:latin typeface="ArizonaTypeset FortDefiance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18CB6F4-6732-4A2F-AB26-B12CC10B17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75306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>
            <a:extLst>
              <a:ext uri="{FF2B5EF4-FFF2-40B4-BE49-F238E27FC236}">
                <a16:creationId xmlns:a16="http://schemas.microsoft.com/office/drawing/2014/main" id="{8620F00F-D095-4635-82CF-B966CB33E9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4638" y="274638"/>
            <a:ext cx="8593137" cy="6307137"/>
          </a:xfrm>
          <a:prstGeom prst="rect">
            <a:avLst/>
          </a:prstGeom>
          <a:noFill/>
          <a:ln w="3175">
            <a:solidFill>
              <a:srgbClr val="52330A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AB482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600" dirty="0">
              <a:latin typeface="ArizonaTypeset FortDefiance" pitchFamily="2" charset="0"/>
            </a:endParaRPr>
          </a:p>
        </p:txBody>
      </p:sp>
      <p:sp>
        <p:nvSpPr>
          <p:cNvPr id="72707" name="Rectangle 3">
            <a:extLst>
              <a:ext uri="{FF2B5EF4-FFF2-40B4-BE49-F238E27FC236}">
                <a16:creationId xmlns:a16="http://schemas.microsoft.com/office/drawing/2014/main" id="{27208798-894E-4C7A-8822-6BAD2A0F1B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6713" y="366713"/>
            <a:ext cx="8410575" cy="6124575"/>
          </a:xfrm>
          <a:prstGeom prst="rect">
            <a:avLst/>
          </a:prstGeom>
          <a:noFill/>
          <a:ln w="3175">
            <a:solidFill>
              <a:srgbClr val="52330A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AB482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600" dirty="0">
              <a:latin typeface="ArizonaTypeset FortDefiance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7D9A940-F6A4-4FC1-BF43-A3E54E67CA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80378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>
            <a:extLst>
              <a:ext uri="{FF2B5EF4-FFF2-40B4-BE49-F238E27FC236}">
                <a16:creationId xmlns:a16="http://schemas.microsoft.com/office/drawing/2014/main" id="{8620F00F-D095-4635-82CF-B966CB33E9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4638" y="274638"/>
            <a:ext cx="8593137" cy="6307137"/>
          </a:xfrm>
          <a:prstGeom prst="rect">
            <a:avLst/>
          </a:prstGeom>
          <a:noFill/>
          <a:ln w="3175">
            <a:solidFill>
              <a:srgbClr val="52330A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AB482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600" dirty="0">
              <a:latin typeface="ArizonaTypeset FortDefiance" pitchFamily="2" charset="0"/>
            </a:endParaRPr>
          </a:p>
        </p:txBody>
      </p:sp>
      <p:sp>
        <p:nvSpPr>
          <p:cNvPr id="72707" name="Rectangle 3">
            <a:extLst>
              <a:ext uri="{FF2B5EF4-FFF2-40B4-BE49-F238E27FC236}">
                <a16:creationId xmlns:a16="http://schemas.microsoft.com/office/drawing/2014/main" id="{27208798-894E-4C7A-8822-6BAD2A0F1B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6713" y="366713"/>
            <a:ext cx="8410575" cy="6124575"/>
          </a:xfrm>
          <a:prstGeom prst="rect">
            <a:avLst/>
          </a:prstGeom>
          <a:noFill/>
          <a:ln w="3175">
            <a:solidFill>
              <a:srgbClr val="52330A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AB482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600" dirty="0">
              <a:latin typeface="ArizonaTypeset FortDefiance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2597C18-88BE-491D-8322-7BFFB3A89D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61779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>
            <a:extLst>
              <a:ext uri="{FF2B5EF4-FFF2-40B4-BE49-F238E27FC236}">
                <a16:creationId xmlns:a16="http://schemas.microsoft.com/office/drawing/2014/main" id="{8620F00F-D095-4635-82CF-B966CB33E9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4638" y="274638"/>
            <a:ext cx="8593137" cy="6307137"/>
          </a:xfrm>
          <a:prstGeom prst="rect">
            <a:avLst/>
          </a:prstGeom>
          <a:noFill/>
          <a:ln w="3175">
            <a:solidFill>
              <a:srgbClr val="52330A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AB482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600" dirty="0">
              <a:latin typeface="ArizonaTypeset FortDefiance" pitchFamily="2" charset="0"/>
            </a:endParaRPr>
          </a:p>
        </p:txBody>
      </p:sp>
      <p:sp>
        <p:nvSpPr>
          <p:cNvPr id="72707" name="Rectangle 3">
            <a:extLst>
              <a:ext uri="{FF2B5EF4-FFF2-40B4-BE49-F238E27FC236}">
                <a16:creationId xmlns:a16="http://schemas.microsoft.com/office/drawing/2014/main" id="{27208798-894E-4C7A-8822-6BAD2A0F1B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6713" y="366713"/>
            <a:ext cx="8410575" cy="6124575"/>
          </a:xfrm>
          <a:prstGeom prst="rect">
            <a:avLst/>
          </a:prstGeom>
          <a:noFill/>
          <a:ln w="3175">
            <a:solidFill>
              <a:srgbClr val="52330A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AB482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600" dirty="0">
              <a:latin typeface="ArizonaTypeset FortDefiance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84A0D82-060B-40E8-A9EE-329B21846C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14788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>
            <a:extLst>
              <a:ext uri="{FF2B5EF4-FFF2-40B4-BE49-F238E27FC236}">
                <a16:creationId xmlns:a16="http://schemas.microsoft.com/office/drawing/2014/main" id="{8620F00F-D095-4635-82CF-B966CB33E9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4638" y="274638"/>
            <a:ext cx="8593137" cy="6307137"/>
          </a:xfrm>
          <a:prstGeom prst="rect">
            <a:avLst/>
          </a:prstGeom>
          <a:noFill/>
          <a:ln w="3175">
            <a:solidFill>
              <a:srgbClr val="52330A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AB482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600" dirty="0">
              <a:latin typeface="ArizonaTypeset FortDefiance" pitchFamily="2" charset="0"/>
            </a:endParaRPr>
          </a:p>
        </p:txBody>
      </p:sp>
      <p:sp>
        <p:nvSpPr>
          <p:cNvPr id="72707" name="Rectangle 3">
            <a:extLst>
              <a:ext uri="{FF2B5EF4-FFF2-40B4-BE49-F238E27FC236}">
                <a16:creationId xmlns:a16="http://schemas.microsoft.com/office/drawing/2014/main" id="{27208798-894E-4C7A-8822-6BAD2A0F1B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6713" y="366713"/>
            <a:ext cx="8410575" cy="6124575"/>
          </a:xfrm>
          <a:prstGeom prst="rect">
            <a:avLst/>
          </a:prstGeom>
          <a:noFill/>
          <a:ln w="3175">
            <a:solidFill>
              <a:srgbClr val="52330A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AB482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600" dirty="0">
              <a:latin typeface="ArizonaTypeset FortDefiance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5698550-AED4-4D87-AAB6-7627AE2072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54488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>
            <a:extLst>
              <a:ext uri="{FF2B5EF4-FFF2-40B4-BE49-F238E27FC236}">
                <a16:creationId xmlns:a16="http://schemas.microsoft.com/office/drawing/2014/main" id="{8620F00F-D095-4635-82CF-B966CB33E9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4638" y="274638"/>
            <a:ext cx="8593137" cy="6307137"/>
          </a:xfrm>
          <a:prstGeom prst="rect">
            <a:avLst/>
          </a:prstGeom>
          <a:noFill/>
          <a:ln w="3175">
            <a:solidFill>
              <a:srgbClr val="52330A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AB482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600" dirty="0">
              <a:latin typeface="ArizonaTypeset FortDefiance" pitchFamily="2" charset="0"/>
            </a:endParaRPr>
          </a:p>
        </p:txBody>
      </p:sp>
      <p:sp>
        <p:nvSpPr>
          <p:cNvPr id="72707" name="Rectangle 3">
            <a:extLst>
              <a:ext uri="{FF2B5EF4-FFF2-40B4-BE49-F238E27FC236}">
                <a16:creationId xmlns:a16="http://schemas.microsoft.com/office/drawing/2014/main" id="{27208798-894E-4C7A-8822-6BAD2A0F1B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6713" y="366713"/>
            <a:ext cx="8410575" cy="6124575"/>
          </a:xfrm>
          <a:prstGeom prst="rect">
            <a:avLst/>
          </a:prstGeom>
          <a:noFill/>
          <a:ln w="3175">
            <a:solidFill>
              <a:srgbClr val="52330A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AB482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600" dirty="0">
              <a:latin typeface="ArizonaTypeset FortDefiance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A7D6603-3862-4249-90EE-0EA76EEE1C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53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18464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>
            <a:extLst>
              <a:ext uri="{FF2B5EF4-FFF2-40B4-BE49-F238E27FC236}">
                <a16:creationId xmlns:a16="http://schemas.microsoft.com/office/drawing/2014/main" id="{8620F00F-D095-4635-82CF-B966CB33E9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4638" y="274638"/>
            <a:ext cx="8593137" cy="6307137"/>
          </a:xfrm>
          <a:prstGeom prst="rect">
            <a:avLst/>
          </a:prstGeom>
          <a:noFill/>
          <a:ln w="3175">
            <a:solidFill>
              <a:srgbClr val="52330A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AB482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600" dirty="0">
              <a:latin typeface="ArizonaTypeset FortDefiance" pitchFamily="2" charset="0"/>
            </a:endParaRPr>
          </a:p>
        </p:txBody>
      </p:sp>
      <p:sp>
        <p:nvSpPr>
          <p:cNvPr id="72707" name="Rectangle 3">
            <a:extLst>
              <a:ext uri="{FF2B5EF4-FFF2-40B4-BE49-F238E27FC236}">
                <a16:creationId xmlns:a16="http://schemas.microsoft.com/office/drawing/2014/main" id="{27208798-894E-4C7A-8822-6BAD2A0F1B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6713" y="366713"/>
            <a:ext cx="8410575" cy="6124575"/>
          </a:xfrm>
          <a:prstGeom prst="rect">
            <a:avLst/>
          </a:prstGeom>
          <a:noFill/>
          <a:ln w="3175">
            <a:solidFill>
              <a:srgbClr val="52330A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AB482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600" dirty="0">
              <a:latin typeface="ArizonaTypeset FortDefiance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30A34E9-AD43-4FD5-A845-0869B2024C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71490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>
            <a:extLst>
              <a:ext uri="{FF2B5EF4-FFF2-40B4-BE49-F238E27FC236}">
                <a16:creationId xmlns:a16="http://schemas.microsoft.com/office/drawing/2014/main" id="{8620F00F-D095-4635-82CF-B966CB33E9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4638" y="274638"/>
            <a:ext cx="8593137" cy="6307137"/>
          </a:xfrm>
          <a:prstGeom prst="rect">
            <a:avLst/>
          </a:prstGeom>
          <a:noFill/>
          <a:ln w="3175">
            <a:solidFill>
              <a:srgbClr val="52330A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AB482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600" dirty="0">
              <a:latin typeface="ArizonaTypeset FortDefiance" pitchFamily="2" charset="0"/>
            </a:endParaRPr>
          </a:p>
        </p:txBody>
      </p:sp>
      <p:sp>
        <p:nvSpPr>
          <p:cNvPr id="72707" name="Rectangle 3">
            <a:extLst>
              <a:ext uri="{FF2B5EF4-FFF2-40B4-BE49-F238E27FC236}">
                <a16:creationId xmlns:a16="http://schemas.microsoft.com/office/drawing/2014/main" id="{27208798-894E-4C7A-8822-6BAD2A0F1B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6713" y="366713"/>
            <a:ext cx="8410575" cy="6124575"/>
          </a:xfrm>
          <a:prstGeom prst="rect">
            <a:avLst/>
          </a:prstGeom>
          <a:noFill/>
          <a:ln w="3175">
            <a:solidFill>
              <a:srgbClr val="52330A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AB482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600" dirty="0">
              <a:latin typeface="ArizonaTypeset FortDefiance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E84B297-CC7D-4BE3-9FAA-FFEC7CC15E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5383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>
            <a:extLst>
              <a:ext uri="{FF2B5EF4-FFF2-40B4-BE49-F238E27FC236}">
                <a16:creationId xmlns:a16="http://schemas.microsoft.com/office/drawing/2014/main" id="{8620F00F-D095-4635-82CF-B966CB33E9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4638" y="274638"/>
            <a:ext cx="8593137" cy="6307137"/>
          </a:xfrm>
          <a:prstGeom prst="rect">
            <a:avLst/>
          </a:prstGeom>
          <a:noFill/>
          <a:ln w="3175">
            <a:solidFill>
              <a:srgbClr val="52330A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AB482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600" dirty="0">
              <a:latin typeface="ArizonaTypeset FortDefiance" pitchFamily="2" charset="0"/>
            </a:endParaRPr>
          </a:p>
        </p:txBody>
      </p:sp>
      <p:sp>
        <p:nvSpPr>
          <p:cNvPr id="72707" name="Rectangle 3">
            <a:extLst>
              <a:ext uri="{FF2B5EF4-FFF2-40B4-BE49-F238E27FC236}">
                <a16:creationId xmlns:a16="http://schemas.microsoft.com/office/drawing/2014/main" id="{27208798-894E-4C7A-8822-6BAD2A0F1B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6713" y="366713"/>
            <a:ext cx="8410575" cy="6124575"/>
          </a:xfrm>
          <a:prstGeom prst="rect">
            <a:avLst/>
          </a:prstGeom>
          <a:noFill/>
          <a:ln w="3175">
            <a:solidFill>
              <a:srgbClr val="52330A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AB482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600" dirty="0">
              <a:latin typeface="ArizonaTypeset FortDefiance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BA255FB-DFE3-40C1-A65A-90F16A982C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66448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>
            <a:extLst>
              <a:ext uri="{FF2B5EF4-FFF2-40B4-BE49-F238E27FC236}">
                <a16:creationId xmlns:a16="http://schemas.microsoft.com/office/drawing/2014/main" id="{8620F00F-D095-4635-82CF-B966CB33E9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4638" y="274638"/>
            <a:ext cx="8593137" cy="6307137"/>
          </a:xfrm>
          <a:prstGeom prst="rect">
            <a:avLst/>
          </a:prstGeom>
          <a:noFill/>
          <a:ln w="3175">
            <a:solidFill>
              <a:srgbClr val="52330A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AB482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600" dirty="0">
              <a:latin typeface="ArizonaTypeset FortDefiance" pitchFamily="2" charset="0"/>
            </a:endParaRPr>
          </a:p>
        </p:txBody>
      </p:sp>
      <p:sp>
        <p:nvSpPr>
          <p:cNvPr id="72707" name="Rectangle 3">
            <a:extLst>
              <a:ext uri="{FF2B5EF4-FFF2-40B4-BE49-F238E27FC236}">
                <a16:creationId xmlns:a16="http://schemas.microsoft.com/office/drawing/2014/main" id="{27208798-894E-4C7A-8822-6BAD2A0F1B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6713" y="366713"/>
            <a:ext cx="8410575" cy="6124575"/>
          </a:xfrm>
          <a:prstGeom prst="rect">
            <a:avLst/>
          </a:prstGeom>
          <a:noFill/>
          <a:ln w="3175">
            <a:solidFill>
              <a:srgbClr val="52330A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AB482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600" dirty="0">
              <a:latin typeface="ArizonaTypeset FortDefiance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B75B41C-E8EB-4938-8BEC-2E11F60D7F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93462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>
            <a:extLst>
              <a:ext uri="{FF2B5EF4-FFF2-40B4-BE49-F238E27FC236}">
                <a16:creationId xmlns:a16="http://schemas.microsoft.com/office/drawing/2014/main" id="{8620F00F-D095-4635-82CF-B966CB33E9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4638" y="274638"/>
            <a:ext cx="8593137" cy="6307137"/>
          </a:xfrm>
          <a:prstGeom prst="rect">
            <a:avLst/>
          </a:prstGeom>
          <a:noFill/>
          <a:ln w="3175">
            <a:solidFill>
              <a:srgbClr val="52330A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AB482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600" dirty="0">
              <a:latin typeface="ArizonaTypeset FortDefiance" pitchFamily="2" charset="0"/>
            </a:endParaRPr>
          </a:p>
        </p:txBody>
      </p:sp>
      <p:sp>
        <p:nvSpPr>
          <p:cNvPr id="72707" name="Rectangle 3">
            <a:extLst>
              <a:ext uri="{FF2B5EF4-FFF2-40B4-BE49-F238E27FC236}">
                <a16:creationId xmlns:a16="http://schemas.microsoft.com/office/drawing/2014/main" id="{27208798-894E-4C7A-8822-6BAD2A0F1B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6713" y="366713"/>
            <a:ext cx="8410575" cy="6124575"/>
          </a:xfrm>
          <a:prstGeom prst="rect">
            <a:avLst/>
          </a:prstGeom>
          <a:noFill/>
          <a:ln w="3175">
            <a:solidFill>
              <a:srgbClr val="52330A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AB482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600" dirty="0">
              <a:latin typeface="ArizonaTypeset FortDefiance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B7E55CA-3140-4428-BDC7-EDEDE8B967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81969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>
            <a:extLst>
              <a:ext uri="{FF2B5EF4-FFF2-40B4-BE49-F238E27FC236}">
                <a16:creationId xmlns:a16="http://schemas.microsoft.com/office/drawing/2014/main" id="{8620F00F-D095-4635-82CF-B966CB33E9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4638" y="274638"/>
            <a:ext cx="8593137" cy="6307137"/>
          </a:xfrm>
          <a:prstGeom prst="rect">
            <a:avLst/>
          </a:prstGeom>
          <a:noFill/>
          <a:ln w="3175">
            <a:solidFill>
              <a:srgbClr val="52330A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AB482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600" dirty="0">
              <a:latin typeface="ArizonaTypeset FortDefiance" pitchFamily="2" charset="0"/>
            </a:endParaRPr>
          </a:p>
        </p:txBody>
      </p:sp>
      <p:sp>
        <p:nvSpPr>
          <p:cNvPr id="72707" name="Rectangle 3">
            <a:extLst>
              <a:ext uri="{FF2B5EF4-FFF2-40B4-BE49-F238E27FC236}">
                <a16:creationId xmlns:a16="http://schemas.microsoft.com/office/drawing/2014/main" id="{27208798-894E-4C7A-8822-6BAD2A0F1B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6713" y="366713"/>
            <a:ext cx="8410575" cy="6124575"/>
          </a:xfrm>
          <a:prstGeom prst="rect">
            <a:avLst/>
          </a:prstGeom>
          <a:noFill/>
          <a:ln w="3175">
            <a:solidFill>
              <a:srgbClr val="52330A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AB482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600" dirty="0">
              <a:latin typeface="ArizonaTypeset FortDefiance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81C6C49-A4E1-4F9E-9B4D-0584180D01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71012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>
            <a:extLst>
              <a:ext uri="{FF2B5EF4-FFF2-40B4-BE49-F238E27FC236}">
                <a16:creationId xmlns:a16="http://schemas.microsoft.com/office/drawing/2014/main" id="{8620F00F-D095-4635-82CF-B966CB33E9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4638" y="274638"/>
            <a:ext cx="8593137" cy="6307137"/>
          </a:xfrm>
          <a:prstGeom prst="rect">
            <a:avLst/>
          </a:prstGeom>
          <a:noFill/>
          <a:ln w="3175">
            <a:solidFill>
              <a:srgbClr val="52330A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AB482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600" dirty="0">
              <a:latin typeface="ArizonaTypeset FortDefiance" pitchFamily="2" charset="0"/>
            </a:endParaRPr>
          </a:p>
        </p:txBody>
      </p:sp>
      <p:sp>
        <p:nvSpPr>
          <p:cNvPr id="72707" name="Rectangle 3">
            <a:extLst>
              <a:ext uri="{FF2B5EF4-FFF2-40B4-BE49-F238E27FC236}">
                <a16:creationId xmlns:a16="http://schemas.microsoft.com/office/drawing/2014/main" id="{27208798-894E-4C7A-8822-6BAD2A0F1B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6713" y="366713"/>
            <a:ext cx="8410575" cy="6124575"/>
          </a:xfrm>
          <a:prstGeom prst="rect">
            <a:avLst/>
          </a:prstGeom>
          <a:noFill/>
          <a:ln w="3175">
            <a:solidFill>
              <a:srgbClr val="52330A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AB482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600" dirty="0">
              <a:latin typeface="ArizonaTypeset FortDefiance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213F8AC-B6D8-49FF-98A3-8AAB12554A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4714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>
            <a:extLst>
              <a:ext uri="{FF2B5EF4-FFF2-40B4-BE49-F238E27FC236}">
                <a16:creationId xmlns:a16="http://schemas.microsoft.com/office/drawing/2014/main" id="{8620F00F-D095-4635-82CF-B966CB33E9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4638" y="274638"/>
            <a:ext cx="8593137" cy="6307137"/>
          </a:xfrm>
          <a:prstGeom prst="rect">
            <a:avLst/>
          </a:prstGeom>
          <a:noFill/>
          <a:ln w="3175">
            <a:solidFill>
              <a:srgbClr val="52330A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AB482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600" dirty="0">
              <a:latin typeface="ArizonaTypeset FortDefiance" pitchFamily="2" charset="0"/>
            </a:endParaRPr>
          </a:p>
        </p:txBody>
      </p:sp>
      <p:sp>
        <p:nvSpPr>
          <p:cNvPr id="72707" name="Rectangle 3">
            <a:extLst>
              <a:ext uri="{FF2B5EF4-FFF2-40B4-BE49-F238E27FC236}">
                <a16:creationId xmlns:a16="http://schemas.microsoft.com/office/drawing/2014/main" id="{27208798-894E-4C7A-8822-6BAD2A0F1B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6713" y="366713"/>
            <a:ext cx="8410575" cy="6124575"/>
          </a:xfrm>
          <a:prstGeom prst="rect">
            <a:avLst/>
          </a:prstGeom>
          <a:noFill/>
          <a:ln w="3175">
            <a:solidFill>
              <a:srgbClr val="52330A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AB482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600" dirty="0">
              <a:latin typeface="ArizonaTypeset FortDefiance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D5907BD-ECAA-43F8-AB08-A196D0BC6B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1967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>
            <a:extLst>
              <a:ext uri="{FF2B5EF4-FFF2-40B4-BE49-F238E27FC236}">
                <a16:creationId xmlns:a16="http://schemas.microsoft.com/office/drawing/2014/main" id="{8620F00F-D095-4635-82CF-B966CB33E9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4638" y="274638"/>
            <a:ext cx="8593137" cy="6307137"/>
          </a:xfrm>
          <a:prstGeom prst="rect">
            <a:avLst/>
          </a:prstGeom>
          <a:noFill/>
          <a:ln w="3175">
            <a:solidFill>
              <a:srgbClr val="52330A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AB482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600" dirty="0">
              <a:latin typeface="ArizonaTypeset FortDefiance" pitchFamily="2" charset="0"/>
            </a:endParaRPr>
          </a:p>
        </p:txBody>
      </p:sp>
      <p:sp>
        <p:nvSpPr>
          <p:cNvPr id="72707" name="Rectangle 3">
            <a:extLst>
              <a:ext uri="{FF2B5EF4-FFF2-40B4-BE49-F238E27FC236}">
                <a16:creationId xmlns:a16="http://schemas.microsoft.com/office/drawing/2014/main" id="{27208798-894E-4C7A-8822-6BAD2A0F1B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6713" y="366713"/>
            <a:ext cx="8410575" cy="6124575"/>
          </a:xfrm>
          <a:prstGeom prst="rect">
            <a:avLst/>
          </a:prstGeom>
          <a:noFill/>
          <a:ln w="3175">
            <a:solidFill>
              <a:srgbClr val="52330A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AB482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600" dirty="0">
              <a:latin typeface="ArizonaTypeset FortDefiance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7EB42D2-1BD4-449D-B506-4FA0BE0A7A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2999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>
            <a:extLst>
              <a:ext uri="{FF2B5EF4-FFF2-40B4-BE49-F238E27FC236}">
                <a16:creationId xmlns:a16="http://schemas.microsoft.com/office/drawing/2014/main" id="{8620F00F-D095-4635-82CF-B966CB33E9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4638" y="274638"/>
            <a:ext cx="8593137" cy="6307137"/>
          </a:xfrm>
          <a:prstGeom prst="rect">
            <a:avLst/>
          </a:prstGeom>
          <a:noFill/>
          <a:ln w="3175">
            <a:solidFill>
              <a:srgbClr val="52330A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AB482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600" dirty="0">
              <a:latin typeface="ArizonaTypeset FortDefiance" pitchFamily="2" charset="0"/>
            </a:endParaRPr>
          </a:p>
        </p:txBody>
      </p:sp>
      <p:sp>
        <p:nvSpPr>
          <p:cNvPr id="72707" name="Rectangle 3">
            <a:extLst>
              <a:ext uri="{FF2B5EF4-FFF2-40B4-BE49-F238E27FC236}">
                <a16:creationId xmlns:a16="http://schemas.microsoft.com/office/drawing/2014/main" id="{27208798-894E-4C7A-8822-6BAD2A0F1B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6713" y="366713"/>
            <a:ext cx="8410575" cy="6124575"/>
          </a:xfrm>
          <a:prstGeom prst="rect">
            <a:avLst/>
          </a:prstGeom>
          <a:noFill/>
          <a:ln w="3175">
            <a:solidFill>
              <a:srgbClr val="52330A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AB482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600" dirty="0">
              <a:latin typeface="ArizonaTypeset FortDefiance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1B7622C-2E46-40C3-BEEF-DB28F39C94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4761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>
            <a:extLst>
              <a:ext uri="{FF2B5EF4-FFF2-40B4-BE49-F238E27FC236}">
                <a16:creationId xmlns:a16="http://schemas.microsoft.com/office/drawing/2014/main" id="{8620F00F-D095-4635-82CF-B966CB33E9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4638" y="274638"/>
            <a:ext cx="8593137" cy="6307137"/>
          </a:xfrm>
          <a:prstGeom prst="rect">
            <a:avLst/>
          </a:prstGeom>
          <a:noFill/>
          <a:ln w="3175">
            <a:solidFill>
              <a:srgbClr val="52330A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AB482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600" dirty="0">
              <a:latin typeface="ArizonaTypeset FortDefiance" pitchFamily="2" charset="0"/>
            </a:endParaRPr>
          </a:p>
        </p:txBody>
      </p:sp>
      <p:sp>
        <p:nvSpPr>
          <p:cNvPr id="72707" name="Rectangle 3">
            <a:extLst>
              <a:ext uri="{FF2B5EF4-FFF2-40B4-BE49-F238E27FC236}">
                <a16:creationId xmlns:a16="http://schemas.microsoft.com/office/drawing/2014/main" id="{27208798-894E-4C7A-8822-6BAD2A0F1B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6713" y="366713"/>
            <a:ext cx="8410575" cy="6124575"/>
          </a:xfrm>
          <a:prstGeom prst="rect">
            <a:avLst/>
          </a:prstGeom>
          <a:noFill/>
          <a:ln w="3175">
            <a:solidFill>
              <a:srgbClr val="52330A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AB482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600" dirty="0">
              <a:latin typeface="ArizonaTypeset FortDefiance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C03088B-E1FE-4B14-94DD-732D007F1C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2013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>
            <a:extLst>
              <a:ext uri="{FF2B5EF4-FFF2-40B4-BE49-F238E27FC236}">
                <a16:creationId xmlns:a16="http://schemas.microsoft.com/office/drawing/2014/main" id="{8620F00F-D095-4635-82CF-B966CB33E9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4638" y="274638"/>
            <a:ext cx="8593137" cy="6307137"/>
          </a:xfrm>
          <a:prstGeom prst="rect">
            <a:avLst/>
          </a:prstGeom>
          <a:noFill/>
          <a:ln w="3175">
            <a:solidFill>
              <a:srgbClr val="52330A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AB482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600" dirty="0">
              <a:latin typeface="ArizonaTypeset FortDefiance" pitchFamily="2" charset="0"/>
            </a:endParaRPr>
          </a:p>
        </p:txBody>
      </p:sp>
      <p:sp>
        <p:nvSpPr>
          <p:cNvPr id="72707" name="Rectangle 3">
            <a:extLst>
              <a:ext uri="{FF2B5EF4-FFF2-40B4-BE49-F238E27FC236}">
                <a16:creationId xmlns:a16="http://schemas.microsoft.com/office/drawing/2014/main" id="{27208798-894E-4C7A-8822-6BAD2A0F1B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6713" y="366713"/>
            <a:ext cx="8410575" cy="6124575"/>
          </a:xfrm>
          <a:prstGeom prst="rect">
            <a:avLst/>
          </a:prstGeom>
          <a:noFill/>
          <a:ln w="3175">
            <a:solidFill>
              <a:srgbClr val="52330A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AB482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600" dirty="0">
              <a:latin typeface="ArizonaTypeset FortDefiance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F41D8CF-153E-40E5-AF3B-4539A1153F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608812"/>
      </p:ext>
    </p:extLst>
  </p:cSld>
  <p:clrMapOvr>
    <a:masterClrMapping/>
  </p:clrMapOvr>
</p:sld>
</file>

<file path=ppt/theme/theme1.xml><?xml version="1.0" encoding="utf-8"?>
<a:theme xmlns:a="http://schemas.openxmlformats.org/drawingml/2006/main" name="main_75x100">
  <a:themeElements>
    <a:clrScheme name="main_75x100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main_75x100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DAB482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zonaTypeset FortDefiance" pitchFamily="2" charset="0"/>
            <a:cs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DAB482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zonaTypeset FortDefiance" pitchFamily="2" charset="0"/>
            <a:cs typeface="Arial" panose="020B0604020202020204" pitchFamily="34" charset="0"/>
          </a:defRPr>
        </a:defPPr>
      </a:lstStyle>
    </a:lnDef>
  </a:objectDefaults>
  <a:extraClrSchemeLst>
    <a:extraClrScheme>
      <a:clrScheme name="main_75x100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in_75x100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in_75x100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in_75x100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in_75x100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in_75x100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in_75x100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in_75x100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in_75x100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in_75x100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in_75x100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in_75x100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main_75x100</Template>
  <TotalTime>62805</TotalTime>
  <Words>43</Words>
  <Application>Microsoft Office PowerPoint</Application>
  <PresentationFormat>On-screen Show (4:3)</PresentationFormat>
  <Paragraphs>43</Paragraphs>
  <Slides>43</Slides>
  <Notes>43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6" baseType="lpstr">
      <vt:lpstr>Arial</vt:lpstr>
      <vt:lpstr>ArizonaTypeset FortDefiance</vt:lpstr>
      <vt:lpstr>main_75x100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Marc Gottlieb</dc:creator>
  <cp:lastModifiedBy>meg</cp:lastModifiedBy>
  <cp:revision>919</cp:revision>
  <dcterms:created xsi:type="dcterms:W3CDTF">2005-07-31T01:06:29Z</dcterms:created>
  <dcterms:modified xsi:type="dcterms:W3CDTF">2021-11-20T00:45:16Z</dcterms:modified>
</cp:coreProperties>
</file>